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86" r:id="rId5"/>
    <p:sldId id="261" r:id="rId6"/>
    <p:sldId id="262" r:id="rId7"/>
    <p:sldId id="280" r:id="rId8"/>
    <p:sldId id="287" r:id="rId9"/>
    <p:sldId id="281" r:id="rId10"/>
    <p:sldId id="284" r:id="rId11"/>
    <p:sldId id="285" r:id="rId12"/>
    <p:sldId id="279" r:id="rId13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E0D"/>
    <a:srgbClr val="DBD1C3"/>
    <a:srgbClr val="2585C2"/>
    <a:srgbClr val="CC431F"/>
    <a:srgbClr val="0E0E04"/>
    <a:srgbClr val="2E2F33"/>
    <a:srgbClr val="313339"/>
    <a:srgbClr val="ADADAD"/>
    <a:srgbClr val="A4A4A4"/>
    <a:srgbClr val="A8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D53E05-9C56-4C85-8A45-BB1C564C6452}" v="36" dt="2022-08-26T23:38:30.764"/>
    <p1510:client id="{30EC3B5E-5B56-468C-8328-EA83205A7405}" v="37" dt="2022-10-09T05:02:35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>
        <p:scale>
          <a:sx n="77" d="100"/>
          <a:sy n="77" d="100"/>
        </p:scale>
        <p:origin x="2129" y="-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Popelková" userId="4da947f916a43c95" providerId="LiveId" clId="{23D53E05-9C56-4C85-8A45-BB1C564C6452}"/>
    <pc:docChg chg="undo custSel modSld">
      <pc:chgData name="Michaela Popelková" userId="4da947f916a43c95" providerId="LiveId" clId="{23D53E05-9C56-4C85-8A45-BB1C564C6452}" dt="2022-08-26T23:38:30.763" v="1075" actId="164"/>
      <pc:docMkLst>
        <pc:docMk/>
      </pc:docMkLst>
      <pc:sldChg chg="addSp delSp modSp mod">
        <pc:chgData name="Michaela Popelková" userId="4da947f916a43c95" providerId="LiveId" clId="{23D53E05-9C56-4C85-8A45-BB1C564C6452}" dt="2022-08-26T23:37:16.126" v="1068" actId="164"/>
        <pc:sldMkLst>
          <pc:docMk/>
          <pc:sldMk cId="112711241" sldId="261"/>
        </pc:sldMkLst>
        <pc:spChg chg="mod">
          <ac:chgData name="Michaela Popelková" userId="4da947f916a43c95" providerId="LiveId" clId="{23D53E05-9C56-4C85-8A45-BB1C564C6452}" dt="2022-08-26T23:37:16.126" v="1068" actId="164"/>
          <ac:spMkLst>
            <pc:docMk/>
            <pc:sldMk cId="112711241" sldId="261"/>
            <ac:spMk id="2" creationId="{DE322BCE-0271-4C8E-9878-A7CF42C7A47B}"/>
          </ac:spMkLst>
        </pc:spChg>
        <pc:spChg chg="del">
          <ac:chgData name="Michaela Popelková" userId="4da947f916a43c95" providerId="LiveId" clId="{23D53E05-9C56-4C85-8A45-BB1C564C6452}" dt="2022-08-26T23:16:44.435" v="210" actId="478"/>
          <ac:spMkLst>
            <pc:docMk/>
            <pc:sldMk cId="112711241" sldId="261"/>
            <ac:spMk id="4" creationId="{FC7DFCE8-DD1B-2E41-F21B-A82B048C1E9C}"/>
          </ac:spMkLst>
        </pc:spChg>
        <pc:spChg chg="del">
          <ac:chgData name="Michaela Popelková" userId="4da947f916a43c95" providerId="LiveId" clId="{23D53E05-9C56-4C85-8A45-BB1C564C6452}" dt="2022-08-26T23:16:48.990" v="212" actId="478"/>
          <ac:spMkLst>
            <pc:docMk/>
            <pc:sldMk cId="112711241" sldId="261"/>
            <ac:spMk id="5" creationId="{96CAF144-5FD1-5B6E-59EE-2178A9C05511}"/>
          </ac:spMkLst>
        </pc:spChg>
        <pc:spChg chg="mod">
          <ac:chgData name="Michaela Popelková" userId="4da947f916a43c95" providerId="LiveId" clId="{23D53E05-9C56-4C85-8A45-BB1C564C6452}" dt="2022-08-26T23:16:17.357" v="208"/>
          <ac:spMkLst>
            <pc:docMk/>
            <pc:sldMk cId="112711241" sldId="261"/>
            <ac:spMk id="8" creationId="{CBBB96F6-D251-428E-2586-23DA6AC56BD1}"/>
          </ac:spMkLst>
        </pc:spChg>
        <pc:spChg chg="mod">
          <ac:chgData name="Michaela Popelková" userId="4da947f916a43c95" providerId="LiveId" clId="{23D53E05-9C56-4C85-8A45-BB1C564C6452}" dt="2022-08-26T23:16:23.448" v="209" actId="207"/>
          <ac:spMkLst>
            <pc:docMk/>
            <pc:sldMk cId="112711241" sldId="261"/>
            <ac:spMk id="9" creationId="{D20A09BE-F4F5-6395-1C69-5ED99DAC1FA2}"/>
          </ac:spMkLst>
        </pc:spChg>
        <pc:spChg chg="del">
          <ac:chgData name="Michaela Popelková" userId="4da947f916a43c95" providerId="LiveId" clId="{23D53E05-9C56-4C85-8A45-BB1C564C6452}" dt="2022-08-26T23:16:11.520" v="204" actId="478"/>
          <ac:spMkLst>
            <pc:docMk/>
            <pc:sldMk cId="112711241" sldId="261"/>
            <ac:spMk id="11" creationId="{4A874C06-74E2-B292-A9DB-D0166293F34D}"/>
          </ac:spMkLst>
        </pc:spChg>
        <pc:spChg chg="del mod">
          <ac:chgData name="Michaela Popelková" userId="4da947f916a43c95" providerId="LiveId" clId="{23D53E05-9C56-4C85-8A45-BB1C564C6452}" dt="2022-08-26T23:16:10.055" v="203" actId="478"/>
          <ac:spMkLst>
            <pc:docMk/>
            <pc:sldMk cId="112711241" sldId="261"/>
            <ac:spMk id="12" creationId="{EA0F014A-C126-7306-A87A-82C64DF4D6DD}"/>
          </ac:spMkLst>
        </pc:spChg>
        <pc:spChg chg="mod">
          <ac:chgData name="Michaela Popelková" userId="4da947f916a43c95" providerId="LiveId" clId="{23D53E05-9C56-4C85-8A45-BB1C564C6452}" dt="2022-08-26T23:16:17.357" v="208"/>
          <ac:spMkLst>
            <pc:docMk/>
            <pc:sldMk cId="112711241" sldId="261"/>
            <ac:spMk id="18" creationId="{0FD9F006-D4A0-48C0-6DE7-0A1990501352}"/>
          </ac:spMkLst>
        </pc:spChg>
        <pc:spChg chg="mod">
          <ac:chgData name="Michaela Popelková" userId="4da947f916a43c95" providerId="LiveId" clId="{23D53E05-9C56-4C85-8A45-BB1C564C6452}" dt="2022-08-26T23:37:16.126" v="1068" actId="164"/>
          <ac:spMkLst>
            <pc:docMk/>
            <pc:sldMk cId="112711241" sldId="261"/>
            <ac:spMk id="19" creationId="{BF8E8331-1907-4253-9301-20ED1144744E}"/>
          </ac:spMkLst>
        </pc:spChg>
        <pc:spChg chg="mod">
          <ac:chgData name="Michaela Popelková" userId="4da947f916a43c95" providerId="LiveId" clId="{23D53E05-9C56-4C85-8A45-BB1C564C6452}" dt="2022-08-26T23:37:16.126" v="1068" actId="164"/>
          <ac:spMkLst>
            <pc:docMk/>
            <pc:sldMk cId="112711241" sldId="261"/>
            <ac:spMk id="20" creationId="{37D52375-E0D3-47D4-B1A5-F8E64AD30DE8}"/>
          </ac:spMkLst>
        </pc:spChg>
        <pc:spChg chg="mod">
          <ac:chgData name="Michaela Popelková" userId="4da947f916a43c95" providerId="LiveId" clId="{23D53E05-9C56-4C85-8A45-BB1C564C6452}" dt="2022-08-26T23:16:49.756" v="213"/>
          <ac:spMkLst>
            <pc:docMk/>
            <pc:sldMk cId="112711241" sldId="261"/>
            <ac:spMk id="23" creationId="{C9BD31B7-F276-D5EB-1DD4-0B417163B00D}"/>
          </ac:spMkLst>
        </pc:spChg>
        <pc:spChg chg="mod">
          <ac:chgData name="Michaela Popelková" userId="4da947f916a43c95" providerId="LiveId" clId="{23D53E05-9C56-4C85-8A45-BB1C564C6452}" dt="2022-08-26T23:16:49.756" v="213"/>
          <ac:spMkLst>
            <pc:docMk/>
            <pc:sldMk cId="112711241" sldId="261"/>
            <ac:spMk id="24" creationId="{E9638967-C4E3-2C47-ECCE-74D612A81AAE}"/>
          </ac:spMkLst>
        </pc:spChg>
        <pc:spChg chg="mod">
          <ac:chgData name="Michaela Popelková" userId="4da947f916a43c95" providerId="LiveId" clId="{23D53E05-9C56-4C85-8A45-BB1C564C6452}" dt="2022-08-26T23:37:16.126" v="1068" actId="164"/>
          <ac:spMkLst>
            <pc:docMk/>
            <pc:sldMk cId="112711241" sldId="261"/>
            <ac:spMk id="25" creationId="{1390292E-CF4A-4AAE-B8F3-6810A56F228D}"/>
          </ac:spMkLst>
        </pc:spChg>
        <pc:spChg chg="add mod">
          <ac:chgData name="Michaela Popelková" userId="4da947f916a43c95" providerId="LiveId" clId="{23D53E05-9C56-4C85-8A45-BB1C564C6452}" dt="2022-08-26T23:18:01.681" v="216" actId="164"/>
          <ac:spMkLst>
            <pc:docMk/>
            <pc:sldMk cId="112711241" sldId="261"/>
            <ac:spMk id="27" creationId="{A84F36E8-3ECB-1AB0-87F1-DDD9426F4301}"/>
          </ac:spMkLst>
        </pc:spChg>
        <pc:spChg chg="mod topLvl">
          <ac:chgData name="Michaela Popelková" userId="4da947f916a43c95" providerId="LiveId" clId="{23D53E05-9C56-4C85-8A45-BB1C564C6452}" dt="2022-08-26T23:18:01.681" v="216" actId="164"/>
          <ac:spMkLst>
            <pc:docMk/>
            <pc:sldMk cId="112711241" sldId="261"/>
            <ac:spMk id="48" creationId="{A70CAE8A-5392-A607-5054-D0077DDE6318}"/>
          </ac:spMkLst>
        </pc:spChg>
        <pc:spChg chg="del topLvl">
          <ac:chgData name="Michaela Popelková" userId="4da947f916a43c95" providerId="LiveId" clId="{23D53E05-9C56-4C85-8A45-BB1C564C6452}" dt="2022-08-26T23:16:57.816" v="214" actId="478"/>
          <ac:spMkLst>
            <pc:docMk/>
            <pc:sldMk cId="112711241" sldId="261"/>
            <ac:spMk id="49" creationId="{8796E468-530A-FFE7-ACDA-15C6BE714EA8}"/>
          </ac:spMkLst>
        </pc:spChg>
        <pc:grpChg chg="add mod">
          <ac:chgData name="Michaela Popelková" userId="4da947f916a43c95" providerId="LiveId" clId="{23D53E05-9C56-4C85-8A45-BB1C564C6452}" dt="2022-08-26T23:18:01.681" v="216" actId="164"/>
          <ac:grpSpMkLst>
            <pc:docMk/>
            <pc:sldMk cId="112711241" sldId="261"/>
            <ac:grpSpMk id="3" creationId="{1D59ECFC-4388-F76C-62E9-9336581EAEB8}"/>
          </ac:grpSpMkLst>
        </pc:grpChg>
        <pc:grpChg chg="del mod">
          <ac:chgData name="Michaela Popelková" userId="4da947f916a43c95" providerId="LiveId" clId="{23D53E05-9C56-4C85-8A45-BB1C564C6452}" dt="2022-08-26T23:16:13.827" v="206" actId="478"/>
          <ac:grpSpMkLst>
            <pc:docMk/>
            <pc:sldMk cId="112711241" sldId="261"/>
            <ac:grpSpMk id="13" creationId="{868CB2AB-5258-6CA2-A572-7AA87F924FD6}"/>
          </ac:grpSpMkLst>
        </pc:grpChg>
        <pc:grpChg chg="mod">
          <ac:chgData name="Michaela Popelková" userId="4da947f916a43c95" providerId="LiveId" clId="{23D53E05-9C56-4C85-8A45-BB1C564C6452}" dt="2022-08-26T23:16:17.357" v="208"/>
          <ac:grpSpMkLst>
            <pc:docMk/>
            <pc:sldMk cId="112711241" sldId="261"/>
            <ac:grpSpMk id="16" creationId="{2D63856A-7C80-FD7C-6066-D4089EA72B4C}"/>
          </ac:grpSpMkLst>
        </pc:grpChg>
        <pc:grpChg chg="add mod">
          <ac:chgData name="Michaela Popelková" userId="4da947f916a43c95" providerId="LiveId" clId="{23D53E05-9C56-4C85-8A45-BB1C564C6452}" dt="2022-08-26T23:18:01.681" v="216" actId="164"/>
          <ac:grpSpMkLst>
            <pc:docMk/>
            <pc:sldMk cId="112711241" sldId="261"/>
            <ac:grpSpMk id="22" creationId="{EC1410E9-46DA-C46F-9169-A0B089AB8F1F}"/>
          </ac:grpSpMkLst>
        </pc:grpChg>
        <pc:grpChg chg="add mod">
          <ac:chgData name="Michaela Popelková" userId="4da947f916a43c95" providerId="LiveId" clId="{23D53E05-9C56-4C85-8A45-BB1C564C6452}" dt="2022-08-26T23:37:16.126" v="1068" actId="164"/>
          <ac:grpSpMkLst>
            <pc:docMk/>
            <pc:sldMk cId="112711241" sldId="261"/>
            <ac:grpSpMk id="28" creationId="{4932D8DB-D115-8ED3-BDB6-3E606F3EC8FD}"/>
          </ac:grpSpMkLst>
        </pc:grpChg>
        <pc:grpChg chg="add mod">
          <ac:chgData name="Michaela Popelková" userId="4da947f916a43c95" providerId="LiveId" clId="{23D53E05-9C56-4C85-8A45-BB1C564C6452}" dt="2022-08-26T23:37:16.126" v="1068" actId="164"/>
          <ac:grpSpMkLst>
            <pc:docMk/>
            <pc:sldMk cId="112711241" sldId="261"/>
            <ac:grpSpMk id="29" creationId="{8680B688-F63D-DAF5-FDE7-75CF38F73BCC}"/>
          </ac:grpSpMkLst>
        </pc:grpChg>
        <pc:grpChg chg="del">
          <ac:chgData name="Michaela Popelková" userId="4da947f916a43c95" providerId="LiveId" clId="{23D53E05-9C56-4C85-8A45-BB1C564C6452}" dt="2022-08-26T23:16:57.816" v="214" actId="478"/>
          <ac:grpSpMkLst>
            <pc:docMk/>
            <pc:sldMk cId="112711241" sldId="261"/>
            <ac:grpSpMk id="47" creationId="{E16EAC16-08BE-E1B4-6D9F-EBD92D8E3CD9}"/>
          </ac:grpSpMkLst>
        </pc:grpChg>
        <pc:picChg chg="del">
          <ac:chgData name="Michaela Popelková" userId="4da947f916a43c95" providerId="LiveId" clId="{23D53E05-9C56-4C85-8A45-BB1C564C6452}" dt="2022-08-26T23:16:46.273" v="211" actId="478"/>
          <ac:picMkLst>
            <pc:docMk/>
            <pc:sldMk cId="112711241" sldId="261"/>
            <ac:picMk id="6" creationId="{160F380A-4647-F4C8-D795-8303EFC61443}"/>
          </ac:picMkLst>
        </pc:picChg>
        <pc:picChg chg="mod">
          <ac:chgData name="Michaela Popelková" userId="4da947f916a43c95" providerId="LiveId" clId="{23D53E05-9C56-4C85-8A45-BB1C564C6452}" dt="2022-08-26T23:37:16.126" v="1068" actId="164"/>
          <ac:picMkLst>
            <pc:docMk/>
            <pc:sldMk cId="112711241" sldId="261"/>
            <ac:picMk id="7" creationId="{451870D6-B584-505D-DC59-7585AF16B5CF}"/>
          </ac:picMkLst>
        </pc:picChg>
        <pc:picChg chg="del">
          <ac:chgData name="Michaela Popelková" userId="4da947f916a43c95" providerId="LiveId" clId="{23D53E05-9C56-4C85-8A45-BB1C564C6452}" dt="2022-08-26T23:16:16.624" v="207" actId="478"/>
          <ac:picMkLst>
            <pc:docMk/>
            <pc:sldMk cId="112711241" sldId="261"/>
            <ac:picMk id="10" creationId="{47DDE31C-78CA-9AAD-289B-14FE759DD0BB}"/>
          </ac:picMkLst>
        </pc:picChg>
        <pc:picChg chg="mod">
          <ac:chgData name="Michaela Popelková" userId="4da947f916a43c95" providerId="LiveId" clId="{23D53E05-9C56-4C85-8A45-BB1C564C6452}" dt="2022-08-26T23:16:17.357" v="208"/>
          <ac:picMkLst>
            <pc:docMk/>
            <pc:sldMk cId="112711241" sldId="261"/>
            <ac:picMk id="17" creationId="{5269AD1A-55D6-4898-E0B7-F0E961B562AD}"/>
          </ac:picMkLst>
        </pc:picChg>
        <pc:picChg chg="mod">
          <ac:chgData name="Michaela Popelková" userId="4da947f916a43c95" providerId="LiveId" clId="{23D53E05-9C56-4C85-8A45-BB1C564C6452}" dt="2022-08-26T23:16:17.357" v="208"/>
          <ac:picMkLst>
            <pc:docMk/>
            <pc:sldMk cId="112711241" sldId="261"/>
            <ac:picMk id="21" creationId="{7C09DEC4-4882-40C7-2190-88CEA6575AAD}"/>
          </ac:picMkLst>
        </pc:picChg>
        <pc:picChg chg="mod">
          <ac:chgData name="Michaela Popelková" userId="4da947f916a43c95" providerId="LiveId" clId="{23D53E05-9C56-4C85-8A45-BB1C564C6452}" dt="2022-08-26T23:16:49.756" v="213"/>
          <ac:picMkLst>
            <pc:docMk/>
            <pc:sldMk cId="112711241" sldId="261"/>
            <ac:picMk id="26" creationId="{9B854682-381E-11A0-F689-EBB8400398CA}"/>
          </ac:picMkLst>
        </pc:picChg>
        <pc:picChg chg="mod">
          <ac:chgData name="Michaela Popelková" userId="4da947f916a43c95" providerId="LiveId" clId="{23D53E05-9C56-4C85-8A45-BB1C564C6452}" dt="2022-08-26T23:37:16.126" v="1068" actId="164"/>
          <ac:picMkLst>
            <pc:docMk/>
            <pc:sldMk cId="112711241" sldId="261"/>
            <ac:picMk id="39" creationId="{79BA406F-6833-4BA7-AB6C-0827CED48DB8}"/>
          </ac:picMkLst>
        </pc:picChg>
      </pc:sldChg>
      <pc:sldChg chg="addSp delSp modSp mod">
        <pc:chgData name="Michaela Popelková" userId="4da947f916a43c95" providerId="LiveId" clId="{23D53E05-9C56-4C85-8A45-BB1C564C6452}" dt="2022-08-26T23:37:26.168" v="1069" actId="164"/>
        <pc:sldMkLst>
          <pc:docMk/>
          <pc:sldMk cId="4285297667" sldId="262"/>
        </pc:sldMkLst>
        <pc:spChg chg="mod topLvl">
          <ac:chgData name="Michaela Popelková" userId="4da947f916a43c95" providerId="LiveId" clId="{23D53E05-9C56-4C85-8A45-BB1C564C6452}" dt="2022-08-26T23:37:26.168" v="1069" actId="164"/>
          <ac:spMkLst>
            <pc:docMk/>
            <pc:sldMk cId="4285297667" sldId="262"/>
            <ac:spMk id="2" creationId="{DE322BCE-0271-4C8E-9878-A7CF42C7A47B}"/>
          </ac:spMkLst>
        </pc:spChg>
        <pc:spChg chg="mod topLvl">
          <ac:chgData name="Michaela Popelková" userId="4da947f916a43c95" providerId="LiveId" clId="{23D53E05-9C56-4C85-8A45-BB1C564C6452}" dt="2022-08-26T23:37:26.168" v="1069" actId="164"/>
          <ac:spMkLst>
            <pc:docMk/>
            <pc:sldMk cId="4285297667" sldId="262"/>
            <ac:spMk id="3" creationId="{81E433B3-3C61-44F4-967E-D75064BD3FD1}"/>
          </ac:spMkLst>
        </pc:spChg>
        <pc:spChg chg="mod topLvl">
          <ac:chgData name="Michaela Popelková" userId="4da947f916a43c95" providerId="LiveId" clId="{23D53E05-9C56-4C85-8A45-BB1C564C6452}" dt="2022-08-26T23:37:26.168" v="1069" actId="164"/>
          <ac:spMkLst>
            <pc:docMk/>
            <pc:sldMk cId="4285297667" sldId="262"/>
            <ac:spMk id="4" creationId="{ADFC395A-BC0B-4E35-BDAE-01DA12883C2B}"/>
          </ac:spMkLst>
        </pc:spChg>
        <pc:spChg chg="mod">
          <ac:chgData name="Michaela Popelková" userId="4da947f916a43c95" providerId="LiveId" clId="{23D53E05-9C56-4C85-8A45-BB1C564C6452}" dt="2022-08-26T23:18:51.306" v="223"/>
          <ac:spMkLst>
            <pc:docMk/>
            <pc:sldMk cId="4285297667" sldId="262"/>
            <ac:spMk id="6" creationId="{25DA820D-1A5D-EAC3-6153-52026CB129F7}"/>
          </ac:spMkLst>
        </pc:spChg>
        <pc:spChg chg="mod topLvl">
          <ac:chgData name="Michaela Popelková" userId="4da947f916a43c95" providerId="LiveId" clId="{23D53E05-9C56-4C85-8A45-BB1C564C6452}" dt="2022-08-26T23:37:26.168" v="1069" actId="164"/>
          <ac:spMkLst>
            <pc:docMk/>
            <pc:sldMk cId="4285297667" sldId="262"/>
            <ac:spMk id="10" creationId="{89E20A47-876F-9560-AC0C-2A930716804E}"/>
          </ac:spMkLst>
        </pc:spChg>
        <pc:spChg chg="mod topLvl">
          <ac:chgData name="Michaela Popelková" userId="4da947f916a43c95" providerId="LiveId" clId="{23D53E05-9C56-4C85-8A45-BB1C564C6452}" dt="2022-08-26T23:37:26.168" v="1069" actId="164"/>
          <ac:spMkLst>
            <pc:docMk/>
            <pc:sldMk cId="4285297667" sldId="262"/>
            <ac:spMk id="11" creationId="{FEF0A31A-6CD0-873D-279C-EF75F058D9FA}"/>
          </ac:spMkLst>
        </pc:spChg>
        <pc:spChg chg="mod">
          <ac:chgData name="Michaela Popelková" userId="4da947f916a43c95" providerId="LiveId" clId="{23D53E05-9C56-4C85-8A45-BB1C564C6452}" dt="2022-08-26T23:18:51.306" v="223"/>
          <ac:spMkLst>
            <pc:docMk/>
            <pc:sldMk cId="4285297667" sldId="262"/>
            <ac:spMk id="19" creationId="{38EADC6D-0018-FD0F-3FD4-82FC6DD59FAA}"/>
          </ac:spMkLst>
        </pc:spChg>
        <pc:spChg chg="mod">
          <ac:chgData name="Michaela Popelková" userId="4da947f916a43c95" providerId="LiveId" clId="{23D53E05-9C56-4C85-8A45-BB1C564C6452}" dt="2022-08-26T23:18:51.306" v="223"/>
          <ac:spMkLst>
            <pc:docMk/>
            <pc:sldMk cId="4285297667" sldId="262"/>
            <ac:spMk id="20" creationId="{AF45AA6E-149B-9609-0B02-4F01C22D3316}"/>
          </ac:spMkLst>
        </pc:spChg>
        <pc:spChg chg="mod">
          <ac:chgData name="Michaela Popelková" userId="4da947f916a43c95" providerId="LiveId" clId="{23D53E05-9C56-4C85-8A45-BB1C564C6452}" dt="2022-08-26T23:18:51.306" v="223"/>
          <ac:spMkLst>
            <pc:docMk/>
            <pc:sldMk cId="4285297667" sldId="262"/>
            <ac:spMk id="21" creationId="{7E3D1823-88FA-9E1A-0595-BAFC72B76971}"/>
          </ac:spMkLst>
        </pc:spChg>
        <pc:spChg chg="mod">
          <ac:chgData name="Michaela Popelková" userId="4da947f916a43c95" providerId="LiveId" clId="{23D53E05-9C56-4C85-8A45-BB1C564C6452}" dt="2022-08-26T23:18:43.638" v="220" actId="165"/>
          <ac:spMkLst>
            <pc:docMk/>
            <pc:sldMk cId="4285297667" sldId="262"/>
            <ac:spMk id="22" creationId="{79668A1F-6D98-E865-636D-DFE195D25E6C}"/>
          </ac:spMkLst>
        </pc:spChg>
        <pc:spChg chg="mod">
          <ac:chgData name="Michaela Popelková" userId="4da947f916a43c95" providerId="LiveId" clId="{23D53E05-9C56-4C85-8A45-BB1C564C6452}" dt="2022-08-26T23:18:43.638" v="220" actId="165"/>
          <ac:spMkLst>
            <pc:docMk/>
            <pc:sldMk cId="4285297667" sldId="262"/>
            <ac:spMk id="23" creationId="{C2860B96-4D16-C1DB-3CB5-2877B687A82D}"/>
          </ac:spMkLst>
        </pc:spChg>
        <pc:spChg chg="mod topLvl">
          <ac:chgData name="Michaela Popelková" userId="4da947f916a43c95" providerId="LiveId" clId="{23D53E05-9C56-4C85-8A45-BB1C564C6452}" dt="2022-08-26T23:37:26.168" v="1069" actId="164"/>
          <ac:spMkLst>
            <pc:docMk/>
            <pc:sldMk cId="4285297667" sldId="262"/>
            <ac:spMk id="25" creationId="{1390292E-CF4A-4AAE-B8F3-6810A56F228D}"/>
          </ac:spMkLst>
        </pc:spChg>
        <pc:spChg chg="mod">
          <ac:chgData name="Michaela Popelková" userId="4da947f916a43c95" providerId="LiveId" clId="{23D53E05-9C56-4C85-8A45-BB1C564C6452}" dt="2022-08-26T23:18:43.638" v="220" actId="165"/>
          <ac:spMkLst>
            <pc:docMk/>
            <pc:sldMk cId="4285297667" sldId="262"/>
            <ac:spMk id="26" creationId="{944646DA-EEB6-73D2-531F-172D1B5C766A}"/>
          </ac:spMkLst>
        </pc:spChg>
        <pc:spChg chg="mod">
          <ac:chgData name="Michaela Popelková" userId="4da947f916a43c95" providerId="LiveId" clId="{23D53E05-9C56-4C85-8A45-BB1C564C6452}" dt="2022-08-26T23:18:43.638" v="220" actId="165"/>
          <ac:spMkLst>
            <pc:docMk/>
            <pc:sldMk cId="4285297667" sldId="262"/>
            <ac:spMk id="28" creationId="{D40385A6-AE68-1786-A6C4-3B0860EBDFFD}"/>
          </ac:spMkLst>
        </pc:spChg>
        <pc:spChg chg="mod">
          <ac:chgData name="Michaela Popelková" userId="4da947f916a43c95" providerId="LiveId" clId="{23D53E05-9C56-4C85-8A45-BB1C564C6452}" dt="2022-08-26T23:18:51.306" v="223"/>
          <ac:spMkLst>
            <pc:docMk/>
            <pc:sldMk cId="4285297667" sldId="262"/>
            <ac:spMk id="30" creationId="{3B9B2F86-6779-B41A-24A3-E390895F64DC}"/>
          </ac:spMkLst>
        </pc:spChg>
        <pc:spChg chg="mod">
          <ac:chgData name="Michaela Popelková" userId="4da947f916a43c95" providerId="LiveId" clId="{23D53E05-9C56-4C85-8A45-BB1C564C6452}" dt="2022-08-26T23:18:43.638" v="220" actId="165"/>
          <ac:spMkLst>
            <pc:docMk/>
            <pc:sldMk cId="4285297667" sldId="262"/>
            <ac:spMk id="31" creationId="{00FFD10D-262C-4B41-2647-78C0BB97B691}"/>
          </ac:spMkLst>
        </pc:spChg>
        <pc:spChg chg="del">
          <ac:chgData name="Michaela Popelková" userId="4da947f916a43c95" providerId="LiveId" clId="{23D53E05-9C56-4C85-8A45-BB1C564C6452}" dt="2022-08-26T23:18:23.438" v="217" actId="478"/>
          <ac:spMkLst>
            <pc:docMk/>
            <pc:sldMk cId="4285297667" sldId="262"/>
            <ac:spMk id="33" creationId="{49DB95A9-250C-547A-67AA-C7B9ABD14B7C}"/>
          </ac:spMkLst>
        </pc:spChg>
        <pc:spChg chg="mod">
          <ac:chgData name="Michaela Popelková" userId="4da947f916a43c95" providerId="LiveId" clId="{23D53E05-9C56-4C85-8A45-BB1C564C6452}" dt="2022-08-26T23:18:51.306" v="223"/>
          <ac:spMkLst>
            <pc:docMk/>
            <pc:sldMk cId="4285297667" sldId="262"/>
            <ac:spMk id="34" creationId="{C729E4F4-ECF7-60C5-4850-4FB6B511670A}"/>
          </ac:spMkLst>
        </pc:spChg>
        <pc:spChg chg="mod">
          <ac:chgData name="Michaela Popelková" userId="4da947f916a43c95" providerId="LiveId" clId="{23D53E05-9C56-4C85-8A45-BB1C564C6452}" dt="2022-08-26T23:18:51.306" v="223"/>
          <ac:spMkLst>
            <pc:docMk/>
            <pc:sldMk cId="4285297667" sldId="262"/>
            <ac:spMk id="37" creationId="{8321F025-3701-7C5D-EC93-F79869A0C560}"/>
          </ac:spMkLst>
        </pc:spChg>
        <pc:spChg chg="del">
          <ac:chgData name="Michaela Popelková" userId="4da947f916a43c95" providerId="LiveId" clId="{23D53E05-9C56-4C85-8A45-BB1C564C6452}" dt="2022-08-26T23:18:26.993" v="218" actId="478"/>
          <ac:spMkLst>
            <pc:docMk/>
            <pc:sldMk cId="4285297667" sldId="262"/>
            <ac:spMk id="58" creationId="{973246A5-3E1A-9111-3D46-4A6F927D0B85}"/>
          </ac:spMkLst>
        </pc:spChg>
        <pc:grpChg chg="add mod">
          <ac:chgData name="Michaela Popelková" userId="4da947f916a43c95" providerId="LiveId" clId="{23D53E05-9C56-4C85-8A45-BB1C564C6452}" dt="2022-08-26T23:37:26.168" v="1069" actId="164"/>
          <ac:grpSpMkLst>
            <pc:docMk/>
            <pc:sldMk cId="4285297667" sldId="262"/>
            <ac:grpSpMk id="5" creationId="{57613F13-8F12-04AA-D4C0-FF4872FF6FF5}"/>
          </ac:grpSpMkLst>
        </pc:grpChg>
        <pc:grpChg chg="mod">
          <ac:chgData name="Michaela Popelková" userId="4da947f916a43c95" providerId="LiveId" clId="{23D53E05-9C56-4C85-8A45-BB1C564C6452}" dt="2022-08-26T23:18:51.306" v="223"/>
          <ac:grpSpMkLst>
            <pc:docMk/>
            <pc:sldMk cId="4285297667" sldId="262"/>
            <ac:grpSpMk id="7" creationId="{9839AC6E-94FD-42EE-2782-E6C1EE2630A7}"/>
          </ac:grpSpMkLst>
        </pc:grpChg>
        <pc:grpChg chg="mod">
          <ac:chgData name="Michaela Popelková" userId="4da947f916a43c95" providerId="LiveId" clId="{23D53E05-9C56-4C85-8A45-BB1C564C6452}" dt="2022-08-26T23:18:51.306" v="223"/>
          <ac:grpSpMkLst>
            <pc:docMk/>
            <pc:sldMk cId="4285297667" sldId="262"/>
            <ac:grpSpMk id="8" creationId="{8E94AE25-16EF-A247-600B-22AC12F94345}"/>
          </ac:grpSpMkLst>
        </pc:grpChg>
        <pc:grpChg chg="del mod topLvl">
          <ac:chgData name="Michaela Popelková" userId="4da947f916a43c95" providerId="LiveId" clId="{23D53E05-9C56-4C85-8A45-BB1C564C6452}" dt="2022-08-26T23:18:43.638" v="220" actId="165"/>
          <ac:grpSpMkLst>
            <pc:docMk/>
            <pc:sldMk cId="4285297667" sldId="262"/>
            <ac:grpSpMk id="9" creationId="{C5B6FBA0-196C-0466-C2F2-AE633B8F97E4}"/>
          </ac:grpSpMkLst>
        </pc:grpChg>
        <pc:grpChg chg="del">
          <ac:chgData name="Michaela Popelková" userId="4da947f916a43c95" providerId="LiveId" clId="{23D53E05-9C56-4C85-8A45-BB1C564C6452}" dt="2022-08-26T23:18:23.438" v="217" actId="478"/>
          <ac:grpSpMkLst>
            <pc:docMk/>
            <pc:sldMk cId="4285297667" sldId="262"/>
            <ac:grpSpMk id="12" creationId="{C026E6F9-8943-28E8-2A7B-3731F85FDE49}"/>
          </ac:grpSpMkLst>
        </pc:grpChg>
        <pc:grpChg chg="del mod topLvl">
          <ac:chgData name="Michaela Popelková" userId="4da947f916a43c95" providerId="LiveId" clId="{23D53E05-9C56-4C85-8A45-BB1C564C6452}" dt="2022-08-26T23:18:47.035" v="221" actId="478"/>
          <ac:grpSpMkLst>
            <pc:docMk/>
            <pc:sldMk cId="4285297667" sldId="262"/>
            <ac:grpSpMk id="13" creationId="{4AE8E1FF-E0A8-E458-5D3D-3E14F31F4F8F}"/>
          </ac:grpSpMkLst>
        </pc:grpChg>
        <pc:grpChg chg="del mod topLvl">
          <ac:chgData name="Michaela Popelková" userId="4da947f916a43c95" providerId="LiveId" clId="{23D53E05-9C56-4C85-8A45-BB1C564C6452}" dt="2022-08-26T23:18:50.170" v="222" actId="478"/>
          <ac:grpSpMkLst>
            <pc:docMk/>
            <pc:sldMk cId="4285297667" sldId="262"/>
            <ac:grpSpMk id="15" creationId="{5375DAAB-73C9-617F-19F2-223AE6C52E84}"/>
          </ac:grpSpMkLst>
        </pc:grpChg>
        <pc:grpChg chg="mod">
          <ac:chgData name="Michaela Popelková" userId="4da947f916a43c95" providerId="LiveId" clId="{23D53E05-9C56-4C85-8A45-BB1C564C6452}" dt="2022-08-26T23:18:43.638" v="220" actId="165"/>
          <ac:grpSpMkLst>
            <pc:docMk/>
            <pc:sldMk cId="4285297667" sldId="262"/>
            <ac:grpSpMk id="17" creationId="{98035FD8-8A08-DB7A-1D52-7B32CFA234A6}"/>
          </ac:grpSpMkLst>
        </pc:grpChg>
        <pc:grpChg chg="mod">
          <ac:chgData name="Michaela Popelková" userId="4da947f916a43c95" providerId="LiveId" clId="{23D53E05-9C56-4C85-8A45-BB1C564C6452}" dt="2022-08-26T23:18:43.638" v="220" actId="165"/>
          <ac:grpSpMkLst>
            <pc:docMk/>
            <pc:sldMk cId="4285297667" sldId="262"/>
            <ac:grpSpMk id="24" creationId="{DD4818B6-C615-78F0-3EA3-12903D365C53}"/>
          </ac:grpSpMkLst>
        </pc:grpChg>
        <pc:grpChg chg="mod">
          <ac:chgData name="Michaela Popelková" userId="4da947f916a43c95" providerId="LiveId" clId="{23D53E05-9C56-4C85-8A45-BB1C564C6452}" dt="2022-08-26T23:18:51.306" v="223"/>
          <ac:grpSpMkLst>
            <pc:docMk/>
            <pc:sldMk cId="4285297667" sldId="262"/>
            <ac:grpSpMk id="35" creationId="{4486EEAB-ED67-F16B-9B6E-0B2AD2DF8CF2}"/>
          </ac:grpSpMkLst>
        </pc:grpChg>
        <pc:grpChg chg="add mod">
          <ac:chgData name="Michaela Popelková" userId="4da947f916a43c95" providerId="LiveId" clId="{23D53E05-9C56-4C85-8A45-BB1C564C6452}" dt="2022-08-26T23:37:26.168" v="1069" actId="164"/>
          <ac:grpSpMkLst>
            <pc:docMk/>
            <pc:sldMk cId="4285297667" sldId="262"/>
            <ac:grpSpMk id="39" creationId="{4C4D3499-B7BF-06CD-F536-3C76D055719B}"/>
          </ac:grpSpMkLst>
        </pc:grpChg>
        <pc:grpChg chg="del">
          <ac:chgData name="Michaela Popelková" userId="4da947f916a43c95" providerId="LiveId" clId="{23D53E05-9C56-4C85-8A45-BB1C564C6452}" dt="2022-08-26T23:18:35.789" v="219" actId="165"/>
          <ac:grpSpMkLst>
            <pc:docMk/>
            <pc:sldMk cId="4285297667" sldId="262"/>
            <ac:grpSpMk id="59" creationId="{2D1208DA-E30B-C131-FF3B-B4CB49250E4C}"/>
          </ac:grpSpMkLst>
        </pc:grpChg>
        <pc:picChg chg="mod topLvl">
          <ac:chgData name="Michaela Popelková" userId="4da947f916a43c95" providerId="LiveId" clId="{23D53E05-9C56-4C85-8A45-BB1C564C6452}" dt="2022-08-26T23:37:26.168" v="1069" actId="164"/>
          <ac:picMkLst>
            <pc:docMk/>
            <pc:sldMk cId="4285297667" sldId="262"/>
            <ac:picMk id="14" creationId="{13C12E9F-DE25-CC45-C1DC-ED0BC87E4452}"/>
          </ac:picMkLst>
        </pc:picChg>
        <pc:picChg chg="mod topLvl">
          <ac:chgData name="Michaela Popelková" userId="4da947f916a43c95" providerId="LiveId" clId="{23D53E05-9C56-4C85-8A45-BB1C564C6452}" dt="2022-08-26T23:37:26.168" v="1069" actId="164"/>
          <ac:picMkLst>
            <pc:docMk/>
            <pc:sldMk cId="4285297667" sldId="262"/>
            <ac:picMk id="16" creationId="{9271E89C-03D3-4162-BE3A-4E2C9E230469}"/>
          </ac:picMkLst>
        </pc:picChg>
        <pc:picChg chg="mod">
          <ac:chgData name="Michaela Popelková" userId="4da947f916a43c95" providerId="LiveId" clId="{23D53E05-9C56-4C85-8A45-BB1C564C6452}" dt="2022-08-26T23:18:43.638" v="220" actId="165"/>
          <ac:picMkLst>
            <pc:docMk/>
            <pc:sldMk cId="4285297667" sldId="262"/>
            <ac:picMk id="18" creationId="{5C1995F4-C882-8740-CC96-2469658F4F1B}"/>
          </ac:picMkLst>
        </pc:picChg>
        <pc:picChg chg="mod">
          <ac:chgData name="Michaela Popelková" userId="4da947f916a43c95" providerId="LiveId" clId="{23D53E05-9C56-4C85-8A45-BB1C564C6452}" dt="2022-08-26T23:18:43.638" v="220" actId="165"/>
          <ac:picMkLst>
            <pc:docMk/>
            <pc:sldMk cId="4285297667" sldId="262"/>
            <ac:picMk id="27" creationId="{D8C9D48F-F0E2-46A6-1FD2-55C727A0DFC7}"/>
          </ac:picMkLst>
        </pc:picChg>
        <pc:picChg chg="mod">
          <ac:chgData name="Michaela Popelková" userId="4da947f916a43c95" providerId="LiveId" clId="{23D53E05-9C56-4C85-8A45-BB1C564C6452}" dt="2022-08-26T23:18:51.306" v="223"/>
          <ac:picMkLst>
            <pc:docMk/>
            <pc:sldMk cId="4285297667" sldId="262"/>
            <ac:picMk id="29" creationId="{2B316134-26ED-1BB9-946C-2AE99D6CA3ED}"/>
          </ac:picMkLst>
        </pc:picChg>
        <pc:picChg chg="mod">
          <ac:chgData name="Michaela Popelková" userId="4da947f916a43c95" providerId="LiveId" clId="{23D53E05-9C56-4C85-8A45-BB1C564C6452}" dt="2022-08-26T23:18:43.638" v="220" actId="165"/>
          <ac:picMkLst>
            <pc:docMk/>
            <pc:sldMk cId="4285297667" sldId="262"/>
            <ac:picMk id="32" creationId="{B4BB1398-768F-D2A8-8541-025C6F6BFA1A}"/>
          </ac:picMkLst>
        </pc:picChg>
        <pc:picChg chg="mod">
          <ac:chgData name="Michaela Popelková" userId="4da947f916a43c95" providerId="LiveId" clId="{23D53E05-9C56-4C85-8A45-BB1C564C6452}" dt="2022-08-26T23:18:51.306" v="223"/>
          <ac:picMkLst>
            <pc:docMk/>
            <pc:sldMk cId="4285297667" sldId="262"/>
            <ac:picMk id="36" creationId="{9EC73FA4-075B-9635-8996-F9EFA83DB9AD}"/>
          </ac:picMkLst>
        </pc:picChg>
        <pc:picChg chg="mod">
          <ac:chgData name="Michaela Popelková" userId="4da947f916a43c95" providerId="LiveId" clId="{23D53E05-9C56-4C85-8A45-BB1C564C6452}" dt="2022-08-26T23:18:51.306" v="223"/>
          <ac:picMkLst>
            <pc:docMk/>
            <pc:sldMk cId="4285297667" sldId="262"/>
            <ac:picMk id="38" creationId="{92993752-20A5-03CA-11B5-24AE2480C0DA}"/>
          </ac:picMkLst>
        </pc:picChg>
      </pc:sldChg>
      <pc:sldChg chg="addSp delSp modSp mod">
        <pc:chgData name="Michaela Popelková" userId="4da947f916a43c95" providerId="LiveId" clId="{23D53E05-9C56-4C85-8A45-BB1C564C6452}" dt="2022-08-26T23:38:30.763" v="1075" actId="164"/>
        <pc:sldMkLst>
          <pc:docMk/>
          <pc:sldMk cId="1113295387" sldId="279"/>
        </pc:sldMkLst>
        <pc:spChg chg="mod topLvl">
          <ac:chgData name="Michaela Popelková" userId="4da947f916a43c95" providerId="LiveId" clId="{23D53E05-9C56-4C85-8A45-BB1C564C6452}" dt="2022-08-26T23:38:30.763" v="1075" actId="164"/>
          <ac:spMkLst>
            <pc:docMk/>
            <pc:sldMk cId="1113295387" sldId="279"/>
            <ac:spMk id="2" creationId="{DE322BCE-0271-4C8E-9878-A7CF42C7A47B}"/>
          </ac:spMkLst>
        </pc:spChg>
        <pc:spChg chg="mod topLvl">
          <ac:chgData name="Michaela Popelková" userId="4da947f916a43c95" providerId="LiveId" clId="{23D53E05-9C56-4C85-8A45-BB1C564C6452}" dt="2022-08-26T23:38:30.763" v="1075" actId="164"/>
          <ac:spMkLst>
            <pc:docMk/>
            <pc:sldMk cId="1113295387" sldId="279"/>
            <ac:spMk id="3" creationId="{9231CA5B-FA76-473D-9C2B-9173433801A2}"/>
          </ac:spMkLst>
        </pc:spChg>
        <pc:spChg chg="mod topLvl">
          <ac:chgData name="Michaela Popelková" userId="4da947f916a43c95" providerId="LiveId" clId="{23D53E05-9C56-4C85-8A45-BB1C564C6452}" dt="2022-08-26T23:38:30.763" v="1075" actId="164"/>
          <ac:spMkLst>
            <pc:docMk/>
            <pc:sldMk cId="1113295387" sldId="279"/>
            <ac:spMk id="4" creationId="{D1C5AD80-A4FC-A67B-5576-50E3BCB3371B}"/>
          </ac:spMkLst>
        </pc:spChg>
        <pc:spChg chg="mod topLvl">
          <ac:chgData name="Michaela Popelková" userId="4da947f916a43c95" providerId="LiveId" clId="{23D53E05-9C56-4C85-8A45-BB1C564C6452}" dt="2022-08-26T23:38:30.763" v="1075" actId="164"/>
          <ac:spMkLst>
            <pc:docMk/>
            <pc:sldMk cId="1113295387" sldId="279"/>
            <ac:spMk id="7" creationId="{B26C712A-D1DE-C96F-A28A-CDF6F9AD30DA}"/>
          </ac:spMkLst>
        </pc:spChg>
        <pc:spChg chg="mod topLvl">
          <ac:chgData name="Michaela Popelková" userId="4da947f916a43c95" providerId="LiveId" clId="{23D53E05-9C56-4C85-8A45-BB1C564C6452}" dt="2022-08-26T23:38:30.763" v="1075" actId="164"/>
          <ac:spMkLst>
            <pc:docMk/>
            <pc:sldMk cId="1113295387" sldId="279"/>
            <ac:spMk id="8" creationId="{DEAFF5B4-58AC-BAB2-7112-C42B3DDD949F}"/>
          </ac:spMkLst>
        </pc:spChg>
        <pc:spChg chg="mod">
          <ac:chgData name="Michaela Popelková" userId="4da947f916a43c95" providerId="LiveId" clId="{23D53E05-9C56-4C85-8A45-BB1C564C6452}" dt="2022-08-26T23:21:19.718" v="247" actId="165"/>
          <ac:spMkLst>
            <pc:docMk/>
            <pc:sldMk cId="1113295387" sldId="279"/>
            <ac:spMk id="15" creationId="{EB96D188-2F7B-F334-2D02-29BF1B417C11}"/>
          </ac:spMkLst>
        </pc:spChg>
        <pc:spChg chg="mod">
          <ac:chgData name="Michaela Popelková" userId="4da947f916a43c95" providerId="LiveId" clId="{23D53E05-9C56-4C85-8A45-BB1C564C6452}" dt="2022-08-26T23:21:19.718" v="247" actId="165"/>
          <ac:spMkLst>
            <pc:docMk/>
            <pc:sldMk cId="1113295387" sldId="279"/>
            <ac:spMk id="16" creationId="{5932D4BC-0EB5-8D7A-F5AB-6F5F54CD932D}"/>
          </ac:spMkLst>
        </pc:spChg>
        <pc:spChg chg="mod">
          <ac:chgData name="Michaela Popelková" userId="4da947f916a43c95" providerId="LiveId" clId="{23D53E05-9C56-4C85-8A45-BB1C564C6452}" dt="2022-08-26T23:21:19.718" v="247" actId="165"/>
          <ac:spMkLst>
            <pc:docMk/>
            <pc:sldMk cId="1113295387" sldId="279"/>
            <ac:spMk id="18" creationId="{12FF3D16-1C5E-DCDC-35B7-F0E005522F59}"/>
          </ac:spMkLst>
        </pc:spChg>
        <pc:spChg chg="mod">
          <ac:chgData name="Michaela Popelková" userId="4da947f916a43c95" providerId="LiveId" clId="{23D53E05-9C56-4C85-8A45-BB1C564C6452}" dt="2022-08-26T23:21:29.288" v="251"/>
          <ac:spMkLst>
            <pc:docMk/>
            <pc:sldMk cId="1113295387" sldId="279"/>
            <ac:spMk id="19" creationId="{41B81868-9F68-6D79-B2C6-11ACBC832042}"/>
          </ac:spMkLst>
        </pc:spChg>
        <pc:spChg chg="mod">
          <ac:chgData name="Michaela Popelková" userId="4da947f916a43c95" providerId="LiveId" clId="{23D53E05-9C56-4C85-8A45-BB1C564C6452}" dt="2022-08-26T23:21:19.718" v="247" actId="165"/>
          <ac:spMkLst>
            <pc:docMk/>
            <pc:sldMk cId="1113295387" sldId="279"/>
            <ac:spMk id="23" creationId="{B511B11C-5D47-E251-9235-DA9A3EA566E0}"/>
          </ac:spMkLst>
        </pc:spChg>
        <pc:spChg chg="mod">
          <ac:chgData name="Michaela Popelková" userId="4da947f916a43c95" providerId="LiveId" clId="{23D53E05-9C56-4C85-8A45-BB1C564C6452}" dt="2022-08-26T23:21:19.718" v="247" actId="165"/>
          <ac:spMkLst>
            <pc:docMk/>
            <pc:sldMk cId="1113295387" sldId="279"/>
            <ac:spMk id="24" creationId="{F8BD28C3-D023-FF33-8CB5-9321AF2FEE32}"/>
          </ac:spMkLst>
        </pc:spChg>
        <pc:spChg chg="mod topLvl">
          <ac:chgData name="Michaela Popelková" userId="4da947f916a43c95" providerId="LiveId" clId="{23D53E05-9C56-4C85-8A45-BB1C564C6452}" dt="2022-08-26T23:38:30.763" v="1075" actId="164"/>
          <ac:spMkLst>
            <pc:docMk/>
            <pc:sldMk cId="1113295387" sldId="279"/>
            <ac:spMk id="25" creationId="{1390292E-CF4A-4AAE-B8F3-6810A56F228D}"/>
          </ac:spMkLst>
        </pc:spChg>
        <pc:spChg chg="mod">
          <ac:chgData name="Michaela Popelková" userId="4da947f916a43c95" providerId="LiveId" clId="{23D53E05-9C56-4C85-8A45-BB1C564C6452}" dt="2022-08-26T23:21:19.718" v="247" actId="165"/>
          <ac:spMkLst>
            <pc:docMk/>
            <pc:sldMk cId="1113295387" sldId="279"/>
            <ac:spMk id="30" creationId="{5AD03D92-2BF2-FF32-A4D4-9AB9051C2FEC}"/>
          </ac:spMkLst>
        </pc:spChg>
        <pc:spChg chg="mod">
          <ac:chgData name="Michaela Popelková" userId="4da947f916a43c95" providerId="LiveId" clId="{23D53E05-9C56-4C85-8A45-BB1C564C6452}" dt="2022-08-26T23:21:19.718" v="247" actId="165"/>
          <ac:spMkLst>
            <pc:docMk/>
            <pc:sldMk cId="1113295387" sldId="279"/>
            <ac:spMk id="31" creationId="{C49919AC-D055-A81E-6A79-CD3FF9CFC257}"/>
          </ac:spMkLst>
        </pc:spChg>
        <pc:spChg chg="mod">
          <ac:chgData name="Michaela Popelková" userId="4da947f916a43c95" providerId="LiveId" clId="{23D53E05-9C56-4C85-8A45-BB1C564C6452}" dt="2022-08-26T23:21:29.288" v="251"/>
          <ac:spMkLst>
            <pc:docMk/>
            <pc:sldMk cId="1113295387" sldId="279"/>
            <ac:spMk id="33" creationId="{0A599213-8AC8-5332-2DD9-C3F203C34F47}"/>
          </ac:spMkLst>
        </pc:spChg>
        <pc:spChg chg="mod topLvl">
          <ac:chgData name="Michaela Popelková" userId="4da947f916a43c95" providerId="LiveId" clId="{23D53E05-9C56-4C85-8A45-BB1C564C6452}" dt="2022-08-26T23:38:30.763" v="1075" actId="164"/>
          <ac:spMkLst>
            <pc:docMk/>
            <pc:sldMk cId="1113295387" sldId="279"/>
            <ac:spMk id="34" creationId="{5BF916CE-0624-4EA7-AB9A-6C4C006BCA7D}"/>
          </ac:spMkLst>
        </pc:spChg>
        <pc:spChg chg="mod topLvl">
          <ac:chgData name="Michaela Popelková" userId="4da947f916a43c95" providerId="LiveId" clId="{23D53E05-9C56-4C85-8A45-BB1C564C6452}" dt="2022-08-26T23:38:30.763" v="1075" actId="164"/>
          <ac:spMkLst>
            <pc:docMk/>
            <pc:sldMk cId="1113295387" sldId="279"/>
            <ac:spMk id="35" creationId="{DD9D9B0B-185C-4B2B-98B2-B4412338FBC8}"/>
          </ac:spMkLst>
        </pc:spChg>
        <pc:spChg chg="mod">
          <ac:chgData name="Michaela Popelková" userId="4da947f916a43c95" providerId="LiveId" clId="{23D53E05-9C56-4C85-8A45-BB1C564C6452}" dt="2022-08-26T23:21:29.288" v="251"/>
          <ac:spMkLst>
            <pc:docMk/>
            <pc:sldMk cId="1113295387" sldId="279"/>
            <ac:spMk id="36" creationId="{E29F2645-BEFB-0CA5-18CC-B461B6FA2810}"/>
          </ac:spMkLst>
        </pc:spChg>
        <pc:spChg chg="mod">
          <ac:chgData name="Michaela Popelková" userId="4da947f916a43c95" providerId="LiveId" clId="{23D53E05-9C56-4C85-8A45-BB1C564C6452}" dt="2022-08-26T23:21:29.288" v="251"/>
          <ac:spMkLst>
            <pc:docMk/>
            <pc:sldMk cId="1113295387" sldId="279"/>
            <ac:spMk id="37" creationId="{53223677-FE21-5EE0-BAF9-C88039C5F989}"/>
          </ac:spMkLst>
        </pc:spChg>
        <pc:spChg chg="mod">
          <ac:chgData name="Michaela Popelková" userId="4da947f916a43c95" providerId="LiveId" clId="{23D53E05-9C56-4C85-8A45-BB1C564C6452}" dt="2022-08-26T23:21:29.288" v="251"/>
          <ac:spMkLst>
            <pc:docMk/>
            <pc:sldMk cId="1113295387" sldId="279"/>
            <ac:spMk id="39" creationId="{BD636EEC-65BF-B490-E67E-5CFF88C954A1}"/>
          </ac:spMkLst>
        </pc:spChg>
        <pc:spChg chg="mod">
          <ac:chgData name="Michaela Popelková" userId="4da947f916a43c95" providerId="LiveId" clId="{23D53E05-9C56-4C85-8A45-BB1C564C6452}" dt="2022-08-26T23:21:29.288" v="251"/>
          <ac:spMkLst>
            <pc:docMk/>
            <pc:sldMk cId="1113295387" sldId="279"/>
            <ac:spMk id="40" creationId="{2F005413-DC29-6E07-584C-ADD6E5E3F96A}"/>
          </ac:spMkLst>
        </pc:spChg>
        <pc:spChg chg="mod">
          <ac:chgData name="Michaela Popelková" userId="4da947f916a43c95" providerId="LiveId" clId="{23D53E05-9C56-4C85-8A45-BB1C564C6452}" dt="2022-08-26T23:21:29.288" v="251"/>
          <ac:spMkLst>
            <pc:docMk/>
            <pc:sldMk cId="1113295387" sldId="279"/>
            <ac:spMk id="43" creationId="{7B13F3A6-94AC-2AB4-8C02-AE85E251B268}"/>
          </ac:spMkLst>
        </pc:spChg>
        <pc:grpChg chg="add mod">
          <ac:chgData name="Michaela Popelková" userId="4da947f916a43c95" providerId="LiveId" clId="{23D53E05-9C56-4C85-8A45-BB1C564C6452}" dt="2022-08-26T23:38:30.763" v="1075" actId="164"/>
          <ac:grpSpMkLst>
            <pc:docMk/>
            <pc:sldMk cId="1113295387" sldId="279"/>
            <ac:grpSpMk id="5" creationId="{C74C69CB-9338-85A1-E508-CDA20FADA1AD}"/>
          </ac:grpSpMkLst>
        </pc:grpChg>
        <pc:grpChg chg="del mod topLvl">
          <ac:chgData name="Michaela Popelková" userId="4da947f916a43c95" providerId="LiveId" clId="{23D53E05-9C56-4C85-8A45-BB1C564C6452}" dt="2022-08-26T23:21:19.718" v="247" actId="165"/>
          <ac:grpSpMkLst>
            <pc:docMk/>
            <pc:sldMk cId="1113295387" sldId="279"/>
            <ac:grpSpMk id="6" creationId="{81A29426-57BD-F384-358D-23CC616531B6}"/>
          </ac:grpSpMkLst>
        </pc:grpChg>
        <pc:grpChg chg="del mod topLvl">
          <ac:chgData name="Michaela Popelková" userId="4da947f916a43c95" providerId="LiveId" clId="{23D53E05-9C56-4C85-8A45-BB1C564C6452}" dt="2022-08-26T23:21:23.049" v="248" actId="478"/>
          <ac:grpSpMkLst>
            <pc:docMk/>
            <pc:sldMk cId="1113295387" sldId="279"/>
            <ac:grpSpMk id="9" creationId="{741211DB-F960-46A1-E6C9-4EAFE3AC854D}"/>
          </ac:grpSpMkLst>
        </pc:grpChg>
        <pc:grpChg chg="del mod topLvl">
          <ac:chgData name="Michaela Popelková" userId="4da947f916a43c95" providerId="LiveId" clId="{23D53E05-9C56-4C85-8A45-BB1C564C6452}" dt="2022-08-26T23:21:24.944" v="249" actId="478"/>
          <ac:grpSpMkLst>
            <pc:docMk/>
            <pc:sldMk cId="1113295387" sldId="279"/>
            <ac:grpSpMk id="10" creationId="{844811D2-783A-821A-77B9-C9E47080BC7A}"/>
          </ac:grpSpMkLst>
        </pc:grpChg>
        <pc:grpChg chg="del mod topLvl">
          <ac:chgData name="Michaela Popelková" userId="4da947f916a43c95" providerId="LiveId" clId="{23D53E05-9C56-4C85-8A45-BB1C564C6452}" dt="2022-08-26T23:21:27.622" v="250" actId="478"/>
          <ac:grpSpMkLst>
            <pc:docMk/>
            <pc:sldMk cId="1113295387" sldId="279"/>
            <ac:grpSpMk id="12" creationId="{31384CC2-13EF-30D8-BDDB-00FE17CE833B}"/>
          </ac:grpSpMkLst>
        </pc:grpChg>
        <pc:grpChg chg="mod">
          <ac:chgData name="Michaela Popelková" userId="4da947f916a43c95" providerId="LiveId" clId="{23D53E05-9C56-4C85-8A45-BB1C564C6452}" dt="2022-08-26T23:21:19.718" v="247" actId="165"/>
          <ac:grpSpMkLst>
            <pc:docMk/>
            <pc:sldMk cId="1113295387" sldId="279"/>
            <ac:grpSpMk id="13" creationId="{F82D1D93-DEA6-91D6-584E-BCEB794234FE}"/>
          </ac:grpSpMkLst>
        </pc:grpChg>
        <pc:grpChg chg="mod">
          <ac:chgData name="Michaela Popelková" userId="4da947f916a43c95" providerId="LiveId" clId="{23D53E05-9C56-4C85-8A45-BB1C564C6452}" dt="2022-08-26T23:21:19.718" v="247" actId="165"/>
          <ac:grpSpMkLst>
            <pc:docMk/>
            <pc:sldMk cId="1113295387" sldId="279"/>
            <ac:grpSpMk id="17" creationId="{C9906FA4-71D1-1E74-3C3E-A82429C51EC7}"/>
          </ac:grpSpMkLst>
        </pc:grpChg>
        <pc:grpChg chg="mod">
          <ac:chgData name="Michaela Popelková" userId="4da947f916a43c95" providerId="LiveId" clId="{23D53E05-9C56-4C85-8A45-BB1C564C6452}" dt="2022-08-26T23:21:29.288" v="251"/>
          <ac:grpSpMkLst>
            <pc:docMk/>
            <pc:sldMk cId="1113295387" sldId="279"/>
            <ac:grpSpMk id="20" creationId="{43FDF41F-36D7-B062-87B1-D0B3C94B2D1F}"/>
          </ac:grpSpMkLst>
        </pc:grpChg>
        <pc:grpChg chg="mod">
          <ac:chgData name="Michaela Popelková" userId="4da947f916a43c95" providerId="LiveId" clId="{23D53E05-9C56-4C85-8A45-BB1C564C6452}" dt="2022-08-26T23:21:29.288" v="251"/>
          <ac:grpSpMkLst>
            <pc:docMk/>
            <pc:sldMk cId="1113295387" sldId="279"/>
            <ac:grpSpMk id="21" creationId="{534FA253-556E-61E7-8AA7-60B2D6C1D402}"/>
          </ac:grpSpMkLst>
        </pc:grpChg>
        <pc:grpChg chg="del">
          <ac:chgData name="Michaela Popelková" userId="4da947f916a43c95" providerId="LiveId" clId="{23D53E05-9C56-4C85-8A45-BB1C564C6452}" dt="2022-08-26T23:21:16.451" v="246" actId="165"/>
          <ac:grpSpMkLst>
            <pc:docMk/>
            <pc:sldMk cId="1113295387" sldId="279"/>
            <ac:grpSpMk id="32" creationId="{C37B4B51-F41E-96A5-7205-6C48199B4DC8}"/>
          </ac:grpSpMkLst>
        </pc:grpChg>
        <pc:grpChg chg="mod">
          <ac:chgData name="Michaela Popelková" userId="4da947f916a43c95" providerId="LiveId" clId="{23D53E05-9C56-4C85-8A45-BB1C564C6452}" dt="2022-08-26T23:21:29.288" v="251"/>
          <ac:grpSpMkLst>
            <pc:docMk/>
            <pc:sldMk cId="1113295387" sldId="279"/>
            <ac:grpSpMk id="41" creationId="{081C040C-79AD-D20A-0D98-F5ACE65FDC23}"/>
          </ac:grpSpMkLst>
        </pc:grpChg>
        <pc:grpChg chg="add mod">
          <ac:chgData name="Michaela Popelková" userId="4da947f916a43c95" providerId="LiveId" clId="{23D53E05-9C56-4C85-8A45-BB1C564C6452}" dt="2022-08-26T23:38:30.763" v="1075" actId="164"/>
          <ac:grpSpMkLst>
            <pc:docMk/>
            <pc:sldMk cId="1113295387" sldId="279"/>
            <ac:grpSpMk id="45" creationId="{9DB5FADB-E72D-DBB5-BDED-7F79E38BBA7E}"/>
          </ac:grpSpMkLst>
        </pc:grpChg>
        <pc:picChg chg="mod topLvl">
          <ac:chgData name="Michaela Popelková" userId="4da947f916a43c95" providerId="LiveId" clId="{23D53E05-9C56-4C85-8A45-BB1C564C6452}" dt="2022-08-26T23:38:30.763" v="1075" actId="164"/>
          <ac:picMkLst>
            <pc:docMk/>
            <pc:sldMk cId="1113295387" sldId="279"/>
            <ac:picMk id="11" creationId="{30D0D0CB-1984-7021-EBA0-A8B2064C2B96}"/>
          </ac:picMkLst>
        </pc:picChg>
        <pc:picChg chg="mod">
          <ac:chgData name="Michaela Popelková" userId="4da947f916a43c95" providerId="LiveId" clId="{23D53E05-9C56-4C85-8A45-BB1C564C6452}" dt="2022-08-26T23:21:19.718" v="247" actId="165"/>
          <ac:picMkLst>
            <pc:docMk/>
            <pc:sldMk cId="1113295387" sldId="279"/>
            <ac:picMk id="14" creationId="{241E4066-3CFC-DE99-B916-F2B2841F0FA2}"/>
          </ac:picMkLst>
        </pc:picChg>
        <pc:picChg chg="mod">
          <ac:chgData name="Michaela Popelková" userId="4da947f916a43c95" providerId="LiveId" clId="{23D53E05-9C56-4C85-8A45-BB1C564C6452}" dt="2022-08-26T23:21:19.718" v="247" actId="165"/>
          <ac:picMkLst>
            <pc:docMk/>
            <pc:sldMk cId="1113295387" sldId="279"/>
            <ac:picMk id="22" creationId="{6B8B6607-DC17-16EB-D26E-F775E00E175E}"/>
          </ac:picMkLst>
        </pc:picChg>
        <pc:picChg chg="mod topLvl">
          <ac:chgData name="Michaela Popelková" userId="4da947f916a43c95" providerId="LiveId" clId="{23D53E05-9C56-4C85-8A45-BB1C564C6452}" dt="2022-08-26T23:38:30.763" v="1075" actId="164"/>
          <ac:picMkLst>
            <pc:docMk/>
            <pc:sldMk cId="1113295387" sldId="279"/>
            <ac:picMk id="26" creationId="{B73C7480-84F2-481F-A3EF-83AE09AD85A0}"/>
          </ac:picMkLst>
        </pc:picChg>
        <pc:picChg chg="mod topLvl">
          <ac:chgData name="Michaela Popelková" userId="4da947f916a43c95" providerId="LiveId" clId="{23D53E05-9C56-4C85-8A45-BB1C564C6452}" dt="2022-08-26T23:38:30.763" v="1075" actId="164"/>
          <ac:picMkLst>
            <pc:docMk/>
            <pc:sldMk cId="1113295387" sldId="279"/>
            <ac:picMk id="27" creationId="{0045890B-E796-40FD-87CB-FC7466A34739}"/>
          </ac:picMkLst>
        </pc:picChg>
        <pc:picChg chg="mod topLvl">
          <ac:chgData name="Michaela Popelková" userId="4da947f916a43c95" providerId="LiveId" clId="{23D53E05-9C56-4C85-8A45-BB1C564C6452}" dt="2022-08-26T23:38:30.763" v="1075" actId="164"/>
          <ac:picMkLst>
            <pc:docMk/>
            <pc:sldMk cId="1113295387" sldId="279"/>
            <ac:picMk id="28" creationId="{4502FB85-D06D-4801-82F9-10606B1CE14A}"/>
          </ac:picMkLst>
        </pc:picChg>
        <pc:picChg chg="mod">
          <ac:chgData name="Michaela Popelková" userId="4da947f916a43c95" providerId="LiveId" clId="{23D53E05-9C56-4C85-8A45-BB1C564C6452}" dt="2022-08-26T23:21:19.718" v="247" actId="165"/>
          <ac:picMkLst>
            <pc:docMk/>
            <pc:sldMk cId="1113295387" sldId="279"/>
            <ac:picMk id="29" creationId="{E0B8C950-F69E-C2A5-A7B7-3A462F5B818D}"/>
          </ac:picMkLst>
        </pc:picChg>
        <pc:picChg chg="mod">
          <ac:chgData name="Michaela Popelková" userId="4da947f916a43c95" providerId="LiveId" clId="{23D53E05-9C56-4C85-8A45-BB1C564C6452}" dt="2022-08-26T23:21:29.288" v="251"/>
          <ac:picMkLst>
            <pc:docMk/>
            <pc:sldMk cId="1113295387" sldId="279"/>
            <ac:picMk id="38" creationId="{4675E0AC-1EA0-C6C0-0E10-138F59AC1D32}"/>
          </ac:picMkLst>
        </pc:picChg>
        <pc:picChg chg="mod">
          <ac:chgData name="Michaela Popelková" userId="4da947f916a43c95" providerId="LiveId" clId="{23D53E05-9C56-4C85-8A45-BB1C564C6452}" dt="2022-08-26T23:21:29.288" v="251"/>
          <ac:picMkLst>
            <pc:docMk/>
            <pc:sldMk cId="1113295387" sldId="279"/>
            <ac:picMk id="42" creationId="{09E3378D-E8A2-0D7D-970D-1F76E2081554}"/>
          </ac:picMkLst>
        </pc:picChg>
        <pc:picChg chg="mod">
          <ac:chgData name="Michaela Popelková" userId="4da947f916a43c95" providerId="LiveId" clId="{23D53E05-9C56-4C85-8A45-BB1C564C6452}" dt="2022-08-26T23:21:29.288" v="251"/>
          <ac:picMkLst>
            <pc:docMk/>
            <pc:sldMk cId="1113295387" sldId="279"/>
            <ac:picMk id="44" creationId="{C98292A9-FE20-8E05-EBED-0E8C5EA6BCD0}"/>
          </ac:picMkLst>
        </pc:picChg>
      </pc:sldChg>
      <pc:sldChg chg="addSp delSp modSp mod">
        <pc:chgData name="Michaela Popelková" userId="4da947f916a43c95" providerId="LiveId" clId="{23D53E05-9C56-4C85-8A45-BB1C564C6452}" dt="2022-08-26T23:37:36.550" v="1070" actId="164"/>
        <pc:sldMkLst>
          <pc:docMk/>
          <pc:sldMk cId="4186401560" sldId="280"/>
        </pc:sldMkLst>
        <pc:spChg chg="mod topLvl">
          <ac:chgData name="Michaela Popelková" userId="4da947f916a43c95" providerId="LiveId" clId="{23D53E05-9C56-4C85-8A45-BB1C564C6452}" dt="2022-08-26T23:37:36.550" v="1070" actId="164"/>
          <ac:spMkLst>
            <pc:docMk/>
            <pc:sldMk cId="4186401560" sldId="280"/>
            <ac:spMk id="2" creationId="{DE322BCE-0271-4C8E-9878-A7CF42C7A47B}"/>
          </ac:spMkLst>
        </pc:spChg>
        <pc:spChg chg="mod topLvl">
          <ac:chgData name="Michaela Popelková" userId="4da947f916a43c95" providerId="LiveId" clId="{23D53E05-9C56-4C85-8A45-BB1C564C6452}" dt="2022-08-26T23:37:36.550" v="1070" actId="164"/>
          <ac:spMkLst>
            <pc:docMk/>
            <pc:sldMk cId="4186401560" sldId="280"/>
            <ac:spMk id="4" creationId="{C450FE76-60F2-DB49-9F5E-5AF8D0B77F46}"/>
          </ac:spMkLst>
        </pc:spChg>
        <pc:spChg chg="mod topLvl">
          <ac:chgData name="Michaela Popelková" userId="4da947f916a43c95" providerId="LiveId" clId="{23D53E05-9C56-4C85-8A45-BB1C564C6452}" dt="2022-08-26T23:37:36.550" v="1070" actId="164"/>
          <ac:spMkLst>
            <pc:docMk/>
            <pc:sldMk cId="4186401560" sldId="280"/>
            <ac:spMk id="6" creationId="{FF4415E2-89C8-C9BB-ACC9-AED7F903B0C1}"/>
          </ac:spMkLst>
        </pc:spChg>
        <pc:spChg chg="mod">
          <ac:chgData name="Michaela Popelková" userId="4da947f916a43c95" providerId="LiveId" clId="{23D53E05-9C56-4C85-8A45-BB1C564C6452}" dt="2022-08-26T23:19:11.324" v="225" actId="165"/>
          <ac:spMkLst>
            <pc:docMk/>
            <pc:sldMk cId="4186401560" sldId="280"/>
            <ac:spMk id="13" creationId="{F83170FF-8284-4468-8151-032BAD0808BF}"/>
          </ac:spMkLst>
        </pc:spChg>
        <pc:spChg chg="mod">
          <ac:chgData name="Michaela Popelková" userId="4da947f916a43c95" providerId="LiveId" clId="{23D53E05-9C56-4C85-8A45-BB1C564C6452}" dt="2022-08-26T23:19:11.324" v="225" actId="165"/>
          <ac:spMkLst>
            <pc:docMk/>
            <pc:sldMk cId="4186401560" sldId="280"/>
            <ac:spMk id="14" creationId="{5761E7A0-29DD-C4F3-B0F0-095E6EAEEE7D}"/>
          </ac:spMkLst>
        </pc:spChg>
        <pc:spChg chg="mod">
          <ac:chgData name="Michaela Popelková" userId="4da947f916a43c95" providerId="LiveId" clId="{23D53E05-9C56-4C85-8A45-BB1C564C6452}" dt="2022-08-26T23:19:11.324" v="225" actId="165"/>
          <ac:spMkLst>
            <pc:docMk/>
            <pc:sldMk cId="4186401560" sldId="280"/>
            <ac:spMk id="16" creationId="{D9D11014-9428-3B64-2834-D048576B1975}"/>
          </ac:spMkLst>
        </pc:spChg>
        <pc:spChg chg="mod">
          <ac:chgData name="Michaela Popelková" userId="4da947f916a43c95" providerId="LiveId" clId="{23D53E05-9C56-4C85-8A45-BB1C564C6452}" dt="2022-08-26T23:19:11.324" v="225" actId="165"/>
          <ac:spMkLst>
            <pc:docMk/>
            <pc:sldMk cId="4186401560" sldId="280"/>
            <ac:spMk id="18" creationId="{8A74F441-8198-DAC1-6747-E4195A1DF7D1}"/>
          </ac:spMkLst>
        </pc:spChg>
        <pc:spChg chg="mod">
          <ac:chgData name="Michaela Popelková" userId="4da947f916a43c95" providerId="LiveId" clId="{23D53E05-9C56-4C85-8A45-BB1C564C6452}" dt="2022-08-26T23:19:26.228" v="229"/>
          <ac:spMkLst>
            <pc:docMk/>
            <pc:sldMk cId="4186401560" sldId="280"/>
            <ac:spMk id="20" creationId="{3CEF02B4-564F-6C39-1C57-DA56261F304C}"/>
          </ac:spMkLst>
        </pc:spChg>
        <pc:spChg chg="mod">
          <ac:chgData name="Michaela Popelková" userId="4da947f916a43c95" providerId="LiveId" clId="{23D53E05-9C56-4C85-8A45-BB1C564C6452}" dt="2022-08-26T23:19:11.324" v="225" actId="165"/>
          <ac:spMkLst>
            <pc:docMk/>
            <pc:sldMk cId="4186401560" sldId="280"/>
            <ac:spMk id="22" creationId="{C52A14FD-D462-EE67-4DAB-AD9157908516}"/>
          </ac:spMkLst>
        </pc:spChg>
        <pc:spChg chg="mod">
          <ac:chgData name="Michaela Popelková" userId="4da947f916a43c95" providerId="LiveId" clId="{23D53E05-9C56-4C85-8A45-BB1C564C6452}" dt="2022-08-26T23:19:11.324" v="225" actId="165"/>
          <ac:spMkLst>
            <pc:docMk/>
            <pc:sldMk cId="4186401560" sldId="280"/>
            <ac:spMk id="24" creationId="{A5DE4E5A-8C8A-E9B8-09BB-619606DD5AE6}"/>
          </ac:spMkLst>
        </pc:spChg>
        <pc:spChg chg="mod topLvl">
          <ac:chgData name="Michaela Popelková" userId="4da947f916a43c95" providerId="LiveId" clId="{23D53E05-9C56-4C85-8A45-BB1C564C6452}" dt="2022-08-26T23:37:36.550" v="1070" actId="164"/>
          <ac:spMkLst>
            <pc:docMk/>
            <pc:sldMk cId="4186401560" sldId="280"/>
            <ac:spMk id="25" creationId="{1390292E-CF4A-4AAE-B8F3-6810A56F228D}"/>
          </ac:spMkLst>
        </pc:spChg>
        <pc:spChg chg="mod">
          <ac:chgData name="Michaela Popelková" userId="4da947f916a43c95" providerId="LiveId" clId="{23D53E05-9C56-4C85-8A45-BB1C564C6452}" dt="2022-08-26T23:19:26.228" v="229"/>
          <ac:spMkLst>
            <pc:docMk/>
            <pc:sldMk cId="4186401560" sldId="280"/>
            <ac:spMk id="27" creationId="{3A0EE421-2045-964D-3A87-4F83146EB1EE}"/>
          </ac:spMkLst>
        </pc:spChg>
        <pc:spChg chg="mod">
          <ac:chgData name="Michaela Popelková" userId="4da947f916a43c95" providerId="LiveId" clId="{23D53E05-9C56-4C85-8A45-BB1C564C6452}" dt="2022-08-26T23:19:26.228" v="229"/>
          <ac:spMkLst>
            <pc:docMk/>
            <pc:sldMk cId="4186401560" sldId="280"/>
            <ac:spMk id="28" creationId="{048CED46-3E04-30D0-2C9D-2617C1FDE74C}"/>
          </ac:spMkLst>
        </pc:spChg>
        <pc:spChg chg="mod">
          <ac:chgData name="Michaela Popelková" userId="4da947f916a43c95" providerId="LiveId" clId="{23D53E05-9C56-4C85-8A45-BB1C564C6452}" dt="2022-08-26T23:19:11.324" v="225" actId="165"/>
          <ac:spMkLst>
            <pc:docMk/>
            <pc:sldMk cId="4186401560" sldId="280"/>
            <ac:spMk id="29" creationId="{DDCF9D50-EC40-0048-5096-02727FF63960}"/>
          </ac:spMkLst>
        </pc:spChg>
        <pc:spChg chg="mod">
          <ac:chgData name="Michaela Popelková" userId="4da947f916a43c95" providerId="LiveId" clId="{23D53E05-9C56-4C85-8A45-BB1C564C6452}" dt="2022-08-26T23:19:26.228" v="229"/>
          <ac:spMkLst>
            <pc:docMk/>
            <pc:sldMk cId="4186401560" sldId="280"/>
            <ac:spMk id="31" creationId="{20AC70B3-EABE-8250-E432-B036B97E1D92}"/>
          </ac:spMkLst>
        </pc:spChg>
        <pc:spChg chg="mod">
          <ac:chgData name="Michaela Popelková" userId="4da947f916a43c95" providerId="LiveId" clId="{23D53E05-9C56-4C85-8A45-BB1C564C6452}" dt="2022-08-26T23:19:26.228" v="229"/>
          <ac:spMkLst>
            <pc:docMk/>
            <pc:sldMk cId="4186401560" sldId="280"/>
            <ac:spMk id="33" creationId="{8A12E9EA-24DF-4F27-F5F3-8439DBA1B1F4}"/>
          </ac:spMkLst>
        </pc:spChg>
        <pc:spChg chg="mod">
          <ac:chgData name="Michaela Popelková" userId="4da947f916a43c95" providerId="LiveId" clId="{23D53E05-9C56-4C85-8A45-BB1C564C6452}" dt="2022-08-26T23:19:26.228" v="229"/>
          <ac:spMkLst>
            <pc:docMk/>
            <pc:sldMk cId="4186401560" sldId="280"/>
            <ac:spMk id="34" creationId="{3D91B4B9-90B1-3DAD-AD47-024D7312AF0C}"/>
          </ac:spMkLst>
        </pc:spChg>
        <pc:spChg chg="mod">
          <ac:chgData name="Michaela Popelková" userId="4da947f916a43c95" providerId="LiveId" clId="{23D53E05-9C56-4C85-8A45-BB1C564C6452}" dt="2022-08-26T23:19:26.228" v="229"/>
          <ac:spMkLst>
            <pc:docMk/>
            <pc:sldMk cId="4186401560" sldId="280"/>
            <ac:spMk id="37" creationId="{C7441E31-F4F9-CEF4-0C36-1D9CFB98BEA4}"/>
          </ac:spMkLst>
        </pc:spChg>
        <pc:grpChg chg="del mod topLvl">
          <ac:chgData name="Michaela Popelková" userId="4da947f916a43c95" providerId="LiveId" clId="{23D53E05-9C56-4C85-8A45-BB1C564C6452}" dt="2022-08-26T23:19:11.324" v="225" actId="165"/>
          <ac:grpSpMkLst>
            <pc:docMk/>
            <pc:sldMk cId="4186401560" sldId="280"/>
            <ac:grpSpMk id="3" creationId="{72FF192A-8C69-0AB9-DC93-29B756B4D50E}"/>
          </ac:grpSpMkLst>
        </pc:grpChg>
        <pc:grpChg chg="del mod topLvl">
          <ac:chgData name="Michaela Popelková" userId="4da947f916a43c95" providerId="LiveId" clId="{23D53E05-9C56-4C85-8A45-BB1C564C6452}" dt="2022-08-26T23:19:15.014" v="226" actId="478"/>
          <ac:grpSpMkLst>
            <pc:docMk/>
            <pc:sldMk cId="4186401560" sldId="280"/>
            <ac:grpSpMk id="7" creationId="{8DBE1203-70EE-DC45-53F2-A91D63B79DAB}"/>
          </ac:grpSpMkLst>
        </pc:grpChg>
        <pc:grpChg chg="del mod topLvl">
          <ac:chgData name="Michaela Popelková" userId="4da947f916a43c95" providerId="LiveId" clId="{23D53E05-9C56-4C85-8A45-BB1C564C6452}" dt="2022-08-26T23:19:17.088" v="227" actId="478"/>
          <ac:grpSpMkLst>
            <pc:docMk/>
            <pc:sldMk cId="4186401560" sldId="280"/>
            <ac:grpSpMk id="8" creationId="{7124A35A-402A-9C06-0E56-C527AE7EECFA}"/>
          </ac:grpSpMkLst>
        </pc:grpChg>
        <pc:grpChg chg="del mod topLvl">
          <ac:chgData name="Michaela Popelková" userId="4da947f916a43c95" providerId="LiveId" clId="{23D53E05-9C56-4C85-8A45-BB1C564C6452}" dt="2022-08-26T23:19:23.539" v="228" actId="478"/>
          <ac:grpSpMkLst>
            <pc:docMk/>
            <pc:sldMk cId="4186401560" sldId="280"/>
            <ac:grpSpMk id="10" creationId="{EFD69316-0872-5C35-1FC9-C89D19F20BAC}"/>
          </ac:grpSpMkLst>
        </pc:grpChg>
        <pc:grpChg chg="mod">
          <ac:chgData name="Michaela Popelková" userId="4da947f916a43c95" providerId="LiveId" clId="{23D53E05-9C56-4C85-8A45-BB1C564C6452}" dt="2022-08-26T23:19:11.324" v="225" actId="165"/>
          <ac:grpSpMkLst>
            <pc:docMk/>
            <pc:sldMk cId="4186401560" sldId="280"/>
            <ac:grpSpMk id="11" creationId="{CD651B09-9D06-B6B7-619E-3CBB248C1E86}"/>
          </ac:grpSpMkLst>
        </pc:grpChg>
        <pc:grpChg chg="mod">
          <ac:chgData name="Michaela Popelková" userId="4da947f916a43c95" providerId="LiveId" clId="{23D53E05-9C56-4C85-8A45-BB1C564C6452}" dt="2022-08-26T23:19:11.324" v="225" actId="165"/>
          <ac:grpSpMkLst>
            <pc:docMk/>
            <pc:sldMk cId="4186401560" sldId="280"/>
            <ac:grpSpMk id="15" creationId="{9F28AD9A-1333-57DD-64D4-5182EA1DE094}"/>
          </ac:grpSpMkLst>
        </pc:grpChg>
        <pc:grpChg chg="add mod">
          <ac:chgData name="Michaela Popelková" userId="4da947f916a43c95" providerId="LiveId" clId="{23D53E05-9C56-4C85-8A45-BB1C564C6452}" dt="2022-08-26T23:37:36.550" v="1070" actId="164"/>
          <ac:grpSpMkLst>
            <pc:docMk/>
            <pc:sldMk cId="4186401560" sldId="280"/>
            <ac:grpSpMk id="19" creationId="{B97C0556-4E26-3A95-B16A-09432AB2174B}"/>
          </ac:grpSpMkLst>
        </pc:grpChg>
        <pc:grpChg chg="mod">
          <ac:chgData name="Michaela Popelková" userId="4da947f916a43c95" providerId="LiveId" clId="{23D53E05-9C56-4C85-8A45-BB1C564C6452}" dt="2022-08-26T23:19:26.228" v="229"/>
          <ac:grpSpMkLst>
            <pc:docMk/>
            <pc:sldMk cId="4186401560" sldId="280"/>
            <ac:grpSpMk id="21" creationId="{D1C3C303-2F8C-FC60-7B5B-BAEAE57A1CF8}"/>
          </ac:grpSpMkLst>
        </pc:grpChg>
        <pc:grpChg chg="mod">
          <ac:chgData name="Michaela Popelková" userId="4da947f916a43c95" providerId="LiveId" clId="{23D53E05-9C56-4C85-8A45-BB1C564C6452}" dt="2022-08-26T23:19:26.228" v="229"/>
          <ac:grpSpMkLst>
            <pc:docMk/>
            <pc:sldMk cId="4186401560" sldId="280"/>
            <ac:grpSpMk id="26" creationId="{1C74D630-54A5-5356-E972-4C963AC94C36}"/>
          </ac:grpSpMkLst>
        </pc:grpChg>
        <pc:grpChg chg="del">
          <ac:chgData name="Michaela Popelková" userId="4da947f916a43c95" providerId="LiveId" clId="{23D53E05-9C56-4C85-8A45-BB1C564C6452}" dt="2022-08-26T23:19:05.974" v="224" actId="165"/>
          <ac:grpSpMkLst>
            <pc:docMk/>
            <pc:sldMk cId="4186401560" sldId="280"/>
            <ac:grpSpMk id="30" creationId="{28316018-E5B9-FA76-8E0D-65B6CDA0CA99}"/>
          </ac:grpSpMkLst>
        </pc:grpChg>
        <pc:grpChg chg="mod">
          <ac:chgData name="Michaela Popelková" userId="4da947f916a43c95" providerId="LiveId" clId="{23D53E05-9C56-4C85-8A45-BB1C564C6452}" dt="2022-08-26T23:19:26.228" v="229"/>
          <ac:grpSpMkLst>
            <pc:docMk/>
            <pc:sldMk cId="4186401560" sldId="280"/>
            <ac:grpSpMk id="35" creationId="{5D384735-3741-7362-A24A-9FF760DED2EB}"/>
          </ac:grpSpMkLst>
        </pc:grpChg>
        <pc:grpChg chg="add mod">
          <ac:chgData name="Michaela Popelková" userId="4da947f916a43c95" providerId="LiveId" clId="{23D53E05-9C56-4C85-8A45-BB1C564C6452}" dt="2022-08-26T23:37:36.550" v="1070" actId="164"/>
          <ac:grpSpMkLst>
            <pc:docMk/>
            <pc:sldMk cId="4186401560" sldId="280"/>
            <ac:grpSpMk id="39" creationId="{1F4F0AE3-0106-6588-7072-C6DFD4832A9B}"/>
          </ac:grpSpMkLst>
        </pc:grpChg>
        <pc:picChg chg="mod topLvl">
          <ac:chgData name="Michaela Popelková" userId="4da947f916a43c95" providerId="LiveId" clId="{23D53E05-9C56-4C85-8A45-BB1C564C6452}" dt="2022-08-26T23:37:36.550" v="1070" actId="164"/>
          <ac:picMkLst>
            <pc:docMk/>
            <pc:sldMk cId="4186401560" sldId="280"/>
            <ac:picMk id="5" creationId="{14906F79-4248-4330-9543-4ADA64C9C488}"/>
          </ac:picMkLst>
        </pc:picChg>
        <pc:picChg chg="mod topLvl">
          <ac:chgData name="Michaela Popelková" userId="4da947f916a43c95" providerId="LiveId" clId="{23D53E05-9C56-4C85-8A45-BB1C564C6452}" dt="2022-08-26T23:37:36.550" v="1070" actId="164"/>
          <ac:picMkLst>
            <pc:docMk/>
            <pc:sldMk cId="4186401560" sldId="280"/>
            <ac:picMk id="9" creationId="{945061C7-6E71-3872-7C46-8C2F16EEF7B1}"/>
          </ac:picMkLst>
        </pc:picChg>
        <pc:picChg chg="mod">
          <ac:chgData name="Michaela Popelková" userId="4da947f916a43c95" providerId="LiveId" clId="{23D53E05-9C56-4C85-8A45-BB1C564C6452}" dt="2022-08-26T23:19:11.324" v="225" actId="165"/>
          <ac:picMkLst>
            <pc:docMk/>
            <pc:sldMk cId="4186401560" sldId="280"/>
            <ac:picMk id="12" creationId="{88DC8FD5-6752-4C42-1C54-996576183D89}"/>
          </ac:picMkLst>
        </pc:picChg>
        <pc:picChg chg="mod">
          <ac:chgData name="Michaela Popelková" userId="4da947f916a43c95" providerId="LiveId" clId="{23D53E05-9C56-4C85-8A45-BB1C564C6452}" dt="2022-08-26T23:19:11.324" v="225" actId="165"/>
          <ac:picMkLst>
            <pc:docMk/>
            <pc:sldMk cId="4186401560" sldId="280"/>
            <ac:picMk id="17" creationId="{AB8EB097-584C-BEE3-E547-0A82C786D094}"/>
          </ac:picMkLst>
        </pc:picChg>
        <pc:picChg chg="mod">
          <ac:chgData name="Michaela Popelková" userId="4da947f916a43c95" providerId="LiveId" clId="{23D53E05-9C56-4C85-8A45-BB1C564C6452}" dt="2022-08-26T23:19:11.324" v="225" actId="165"/>
          <ac:picMkLst>
            <pc:docMk/>
            <pc:sldMk cId="4186401560" sldId="280"/>
            <ac:picMk id="23" creationId="{BBCBC101-32B2-E54E-EAC0-AE9C6716A7CB}"/>
          </ac:picMkLst>
        </pc:picChg>
        <pc:picChg chg="mod">
          <ac:chgData name="Michaela Popelková" userId="4da947f916a43c95" providerId="LiveId" clId="{23D53E05-9C56-4C85-8A45-BB1C564C6452}" dt="2022-08-26T23:19:26.228" v="229"/>
          <ac:picMkLst>
            <pc:docMk/>
            <pc:sldMk cId="4186401560" sldId="280"/>
            <ac:picMk id="32" creationId="{2D1AD830-E162-5EC9-E33A-2D167E3E46A1}"/>
          </ac:picMkLst>
        </pc:picChg>
        <pc:picChg chg="mod">
          <ac:chgData name="Michaela Popelková" userId="4da947f916a43c95" providerId="LiveId" clId="{23D53E05-9C56-4C85-8A45-BB1C564C6452}" dt="2022-08-26T23:19:26.228" v="229"/>
          <ac:picMkLst>
            <pc:docMk/>
            <pc:sldMk cId="4186401560" sldId="280"/>
            <ac:picMk id="36" creationId="{1EF15C0B-3D19-B472-E784-839062E6CC06}"/>
          </ac:picMkLst>
        </pc:picChg>
        <pc:picChg chg="mod">
          <ac:chgData name="Michaela Popelková" userId="4da947f916a43c95" providerId="LiveId" clId="{23D53E05-9C56-4C85-8A45-BB1C564C6452}" dt="2022-08-26T23:19:26.228" v="229"/>
          <ac:picMkLst>
            <pc:docMk/>
            <pc:sldMk cId="4186401560" sldId="280"/>
            <ac:picMk id="38" creationId="{90C0D26F-416C-58E8-9BC5-5D94C49A9D8C}"/>
          </ac:picMkLst>
        </pc:picChg>
      </pc:sldChg>
      <pc:sldChg chg="addSp delSp modSp mod">
        <pc:chgData name="Michaela Popelková" userId="4da947f916a43c95" providerId="LiveId" clId="{23D53E05-9C56-4C85-8A45-BB1C564C6452}" dt="2022-08-26T23:37:58.135" v="1072" actId="164"/>
        <pc:sldMkLst>
          <pc:docMk/>
          <pc:sldMk cId="2926952622" sldId="281"/>
        </pc:sldMkLst>
        <pc:spChg chg="mod topLvl">
          <ac:chgData name="Michaela Popelková" userId="4da947f916a43c95" providerId="LiveId" clId="{23D53E05-9C56-4C85-8A45-BB1C564C6452}" dt="2022-08-26T23:37:58.135" v="1072" actId="164"/>
          <ac:spMkLst>
            <pc:docMk/>
            <pc:sldMk cId="2926952622" sldId="281"/>
            <ac:spMk id="2" creationId="{DE322BCE-0271-4C8E-9878-A7CF42C7A47B}"/>
          </ac:spMkLst>
        </pc:spChg>
        <pc:spChg chg="mod topLvl">
          <ac:chgData name="Michaela Popelková" userId="4da947f916a43c95" providerId="LiveId" clId="{23D53E05-9C56-4C85-8A45-BB1C564C6452}" dt="2022-08-26T23:37:58.135" v="1072" actId="164"/>
          <ac:spMkLst>
            <pc:docMk/>
            <pc:sldMk cId="2926952622" sldId="281"/>
            <ac:spMk id="5" creationId="{10F692C1-1870-C9D8-9EC7-27D8590F30F9}"/>
          </ac:spMkLst>
        </pc:spChg>
        <pc:spChg chg="mod topLvl">
          <ac:chgData name="Michaela Popelková" userId="4da947f916a43c95" providerId="LiveId" clId="{23D53E05-9C56-4C85-8A45-BB1C564C6452}" dt="2022-08-26T23:37:58.135" v="1072" actId="164"/>
          <ac:spMkLst>
            <pc:docMk/>
            <pc:sldMk cId="2926952622" sldId="281"/>
            <ac:spMk id="6" creationId="{CC82DE88-209E-FEEB-333D-D6E3BD14F6CE}"/>
          </ac:spMkLst>
        </pc:spChg>
        <pc:spChg chg="mod">
          <ac:chgData name="Michaela Popelková" userId="4da947f916a43c95" providerId="LiveId" clId="{23D53E05-9C56-4C85-8A45-BB1C564C6452}" dt="2022-08-26T23:20:04.841" v="231" actId="165"/>
          <ac:spMkLst>
            <pc:docMk/>
            <pc:sldMk cId="2926952622" sldId="281"/>
            <ac:spMk id="13" creationId="{FB2938DC-87EB-1D24-1508-115261EE8507}"/>
          </ac:spMkLst>
        </pc:spChg>
        <pc:spChg chg="mod">
          <ac:chgData name="Michaela Popelková" userId="4da947f916a43c95" providerId="LiveId" clId="{23D53E05-9C56-4C85-8A45-BB1C564C6452}" dt="2022-08-26T23:20:04.841" v="231" actId="165"/>
          <ac:spMkLst>
            <pc:docMk/>
            <pc:sldMk cId="2926952622" sldId="281"/>
            <ac:spMk id="14" creationId="{B767A828-FAFE-344A-1121-C7347F1C178C}"/>
          </ac:spMkLst>
        </pc:spChg>
        <pc:spChg chg="mod">
          <ac:chgData name="Michaela Popelková" userId="4da947f916a43c95" providerId="LiveId" clId="{23D53E05-9C56-4C85-8A45-BB1C564C6452}" dt="2022-08-26T23:20:04.841" v="231" actId="165"/>
          <ac:spMkLst>
            <pc:docMk/>
            <pc:sldMk cId="2926952622" sldId="281"/>
            <ac:spMk id="16" creationId="{3F7B74F3-6E01-A028-E496-B9AE2D14E887}"/>
          </ac:spMkLst>
        </pc:spChg>
        <pc:spChg chg="mod">
          <ac:chgData name="Michaela Popelková" userId="4da947f916a43c95" providerId="LiveId" clId="{23D53E05-9C56-4C85-8A45-BB1C564C6452}" dt="2022-08-26T23:20:04.841" v="231" actId="165"/>
          <ac:spMkLst>
            <pc:docMk/>
            <pc:sldMk cId="2926952622" sldId="281"/>
            <ac:spMk id="18" creationId="{D2BEA01E-67D7-B550-97D0-F30C07D0943D}"/>
          </ac:spMkLst>
        </pc:spChg>
        <pc:spChg chg="mod">
          <ac:chgData name="Michaela Popelková" userId="4da947f916a43c95" providerId="LiveId" clId="{23D53E05-9C56-4C85-8A45-BB1C564C6452}" dt="2022-08-26T23:20:13.185" v="233"/>
          <ac:spMkLst>
            <pc:docMk/>
            <pc:sldMk cId="2926952622" sldId="281"/>
            <ac:spMk id="20" creationId="{812CFBC1-5BF9-B397-A63A-BBF23C5B27CE}"/>
          </ac:spMkLst>
        </pc:spChg>
        <pc:spChg chg="mod">
          <ac:chgData name="Michaela Popelková" userId="4da947f916a43c95" providerId="LiveId" clId="{23D53E05-9C56-4C85-8A45-BB1C564C6452}" dt="2022-08-26T23:20:04.841" v="231" actId="165"/>
          <ac:spMkLst>
            <pc:docMk/>
            <pc:sldMk cId="2926952622" sldId="281"/>
            <ac:spMk id="22" creationId="{6B049E6C-D732-3BDD-B987-C6BD848F37DC}"/>
          </ac:spMkLst>
        </pc:spChg>
        <pc:spChg chg="mod topLvl">
          <ac:chgData name="Michaela Popelková" userId="4da947f916a43c95" providerId="LiveId" clId="{23D53E05-9C56-4C85-8A45-BB1C564C6452}" dt="2022-08-26T23:37:58.135" v="1072" actId="164"/>
          <ac:spMkLst>
            <pc:docMk/>
            <pc:sldMk cId="2926952622" sldId="281"/>
            <ac:spMk id="25" creationId="{1390292E-CF4A-4AAE-B8F3-6810A56F228D}"/>
          </ac:spMkLst>
        </pc:spChg>
        <pc:spChg chg="mod">
          <ac:chgData name="Michaela Popelková" userId="4da947f916a43c95" providerId="LiveId" clId="{23D53E05-9C56-4C85-8A45-BB1C564C6452}" dt="2022-08-26T23:20:13.185" v="233"/>
          <ac:spMkLst>
            <pc:docMk/>
            <pc:sldMk cId="2926952622" sldId="281"/>
            <ac:spMk id="26" creationId="{3AF2B2D7-92FB-7690-DF54-94FB5152656B}"/>
          </ac:spMkLst>
        </pc:spChg>
        <pc:spChg chg="mod">
          <ac:chgData name="Michaela Popelková" userId="4da947f916a43c95" providerId="LiveId" clId="{23D53E05-9C56-4C85-8A45-BB1C564C6452}" dt="2022-08-26T23:20:13.185" v="233"/>
          <ac:spMkLst>
            <pc:docMk/>
            <pc:sldMk cId="2926952622" sldId="281"/>
            <ac:spMk id="27" creationId="{33ACBB84-328F-70B2-3791-7596FFA74DDD}"/>
          </ac:spMkLst>
        </pc:spChg>
        <pc:spChg chg="mod">
          <ac:chgData name="Michaela Popelková" userId="4da947f916a43c95" providerId="LiveId" clId="{23D53E05-9C56-4C85-8A45-BB1C564C6452}" dt="2022-08-26T23:20:13.185" v="233"/>
          <ac:spMkLst>
            <pc:docMk/>
            <pc:sldMk cId="2926952622" sldId="281"/>
            <ac:spMk id="28" creationId="{FCDA2C17-6E74-F7EE-E1EC-D14A8A09673F}"/>
          </ac:spMkLst>
        </pc:spChg>
        <pc:spChg chg="mod">
          <ac:chgData name="Michaela Popelková" userId="4da947f916a43c95" providerId="LiveId" clId="{23D53E05-9C56-4C85-8A45-BB1C564C6452}" dt="2022-08-26T23:20:04.841" v="231" actId="165"/>
          <ac:spMkLst>
            <pc:docMk/>
            <pc:sldMk cId="2926952622" sldId="281"/>
            <ac:spMk id="29" creationId="{BD423B4F-6C35-64A7-FB50-C041ACD50B9B}"/>
          </ac:spMkLst>
        </pc:spChg>
        <pc:spChg chg="mod">
          <ac:chgData name="Michaela Popelková" userId="4da947f916a43c95" providerId="LiveId" clId="{23D53E05-9C56-4C85-8A45-BB1C564C6452}" dt="2022-08-26T23:20:04.841" v="231" actId="165"/>
          <ac:spMkLst>
            <pc:docMk/>
            <pc:sldMk cId="2926952622" sldId="281"/>
            <ac:spMk id="30" creationId="{7006D5B9-22AD-5C8F-C168-2F3AEEEE0C93}"/>
          </ac:spMkLst>
        </pc:spChg>
        <pc:spChg chg="mod">
          <ac:chgData name="Michaela Popelková" userId="4da947f916a43c95" providerId="LiveId" clId="{23D53E05-9C56-4C85-8A45-BB1C564C6452}" dt="2022-08-26T23:20:13.185" v="233"/>
          <ac:spMkLst>
            <pc:docMk/>
            <pc:sldMk cId="2926952622" sldId="281"/>
            <ac:spMk id="33" creationId="{86A62DF5-5937-771F-005F-8D635A4120E0}"/>
          </ac:spMkLst>
        </pc:spChg>
        <pc:spChg chg="mod">
          <ac:chgData name="Michaela Popelková" userId="4da947f916a43c95" providerId="LiveId" clId="{23D53E05-9C56-4C85-8A45-BB1C564C6452}" dt="2022-08-26T23:20:13.185" v="233"/>
          <ac:spMkLst>
            <pc:docMk/>
            <pc:sldMk cId="2926952622" sldId="281"/>
            <ac:spMk id="34" creationId="{5CDE74A9-8889-CA61-E471-AF2B84E80A30}"/>
          </ac:spMkLst>
        </pc:spChg>
        <pc:spChg chg="mod">
          <ac:chgData name="Michaela Popelková" userId="4da947f916a43c95" providerId="LiveId" clId="{23D53E05-9C56-4C85-8A45-BB1C564C6452}" dt="2022-08-26T23:20:13.185" v="233"/>
          <ac:spMkLst>
            <pc:docMk/>
            <pc:sldMk cId="2926952622" sldId="281"/>
            <ac:spMk id="37" creationId="{3F4CFD99-66FD-DC69-8911-7C6BED3A2608}"/>
          </ac:spMkLst>
        </pc:spChg>
        <pc:grpChg chg="del mod topLvl">
          <ac:chgData name="Michaela Popelková" userId="4da947f916a43c95" providerId="LiveId" clId="{23D53E05-9C56-4C85-8A45-BB1C564C6452}" dt="2022-08-26T23:20:04.841" v="231" actId="165"/>
          <ac:grpSpMkLst>
            <pc:docMk/>
            <pc:sldMk cId="2926952622" sldId="281"/>
            <ac:grpSpMk id="3" creationId="{C51254F5-D821-BADB-A503-2615B651C107}"/>
          </ac:grpSpMkLst>
        </pc:grpChg>
        <pc:grpChg chg="del mod topLvl">
          <ac:chgData name="Michaela Popelková" userId="4da947f916a43c95" providerId="LiveId" clId="{23D53E05-9C56-4C85-8A45-BB1C564C6452}" dt="2022-08-26T23:20:12.048" v="232" actId="478"/>
          <ac:grpSpMkLst>
            <pc:docMk/>
            <pc:sldMk cId="2926952622" sldId="281"/>
            <ac:grpSpMk id="7" creationId="{334ABD39-6527-C6C8-9F48-F385921916E4}"/>
          </ac:grpSpMkLst>
        </pc:grpChg>
        <pc:grpChg chg="del mod topLvl">
          <ac:chgData name="Michaela Popelková" userId="4da947f916a43c95" providerId="LiveId" clId="{23D53E05-9C56-4C85-8A45-BB1C564C6452}" dt="2022-08-26T23:20:12.048" v="232" actId="478"/>
          <ac:grpSpMkLst>
            <pc:docMk/>
            <pc:sldMk cId="2926952622" sldId="281"/>
            <ac:grpSpMk id="8" creationId="{7F8C7CF1-89D6-568E-214E-7A60CD6015AB}"/>
          </ac:grpSpMkLst>
        </pc:grpChg>
        <pc:grpChg chg="del mod topLvl">
          <ac:chgData name="Michaela Popelková" userId="4da947f916a43c95" providerId="LiveId" clId="{23D53E05-9C56-4C85-8A45-BB1C564C6452}" dt="2022-08-26T23:20:12.048" v="232" actId="478"/>
          <ac:grpSpMkLst>
            <pc:docMk/>
            <pc:sldMk cId="2926952622" sldId="281"/>
            <ac:grpSpMk id="10" creationId="{01A29379-5522-67DE-340B-EEC6C26CD177}"/>
          </ac:grpSpMkLst>
        </pc:grpChg>
        <pc:grpChg chg="mod">
          <ac:chgData name="Michaela Popelková" userId="4da947f916a43c95" providerId="LiveId" clId="{23D53E05-9C56-4C85-8A45-BB1C564C6452}" dt="2022-08-26T23:20:04.841" v="231" actId="165"/>
          <ac:grpSpMkLst>
            <pc:docMk/>
            <pc:sldMk cId="2926952622" sldId="281"/>
            <ac:grpSpMk id="11" creationId="{2E837030-CD65-5B43-7BCA-B7016E370CD1}"/>
          </ac:grpSpMkLst>
        </pc:grpChg>
        <pc:grpChg chg="mod">
          <ac:chgData name="Michaela Popelková" userId="4da947f916a43c95" providerId="LiveId" clId="{23D53E05-9C56-4C85-8A45-BB1C564C6452}" dt="2022-08-26T23:20:04.841" v="231" actId="165"/>
          <ac:grpSpMkLst>
            <pc:docMk/>
            <pc:sldMk cId="2926952622" sldId="281"/>
            <ac:grpSpMk id="15" creationId="{9FA9D8A4-54B6-D7AE-EC3C-681564C2203F}"/>
          </ac:grpSpMkLst>
        </pc:grpChg>
        <pc:grpChg chg="add mod">
          <ac:chgData name="Michaela Popelková" userId="4da947f916a43c95" providerId="LiveId" clId="{23D53E05-9C56-4C85-8A45-BB1C564C6452}" dt="2022-08-26T23:37:58.135" v="1072" actId="164"/>
          <ac:grpSpMkLst>
            <pc:docMk/>
            <pc:sldMk cId="2926952622" sldId="281"/>
            <ac:grpSpMk id="19" creationId="{9BAF241B-9659-DB53-73BB-6BE2F8B46D87}"/>
          </ac:grpSpMkLst>
        </pc:grpChg>
        <pc:grpChg chg="mod">
          <ac:chgData name="Michaela Popelková" userId="4da947f916a43c95" providerId="LiveId" clId="{23D53E05-9C56-4C85-8A45-BB1C564C6452}" dt="2022-08-26T23:20:13.185" v="233"/>
          <ac:grpSpMkLst>
            <pc:docMk/>
            <pc:sldMk cId="2926952622" sldId="281"/>
            <ac:grpSpMk id="21" creationId="{5AF2AB77-B238-571A-792B-8177657BD575}"/>
          </ac:grpSpMkLst>
        </pc:grpChg>
        <pc:grpChg chg="mod">
          <ac:chgData name="Michaela Popelková" userId="4da947f916a43c95" providerId="LiveId" clId="{23D53E05-9C56-4C85-8A45-BB1C564C6452}" dt="2022-08-26T23:20:13.185" v="233"/>
          <ac:grpSpMkLst>
            <pc:docMk/>
            <pc:sldMk cId="2926952622" sldId="281"/>
            <ac:grpSpMk id="23" creationId="{339BB49F-C765-6C6B-B6B3-7B085682AE31}"/>
          </ac:grpSpMkLst>
        </pc:grpChg>
        <pc:grpChg chg="del">
          <ac:chgData name="Michaela Popelková" userId="4da947f916a43c95" providerId="LiveId" clId="{23D53E05-9C56-4C85-8A45-BB1C564C6452}" dt="2022-08-26T23:20:00.570" v="230" actId="165"/>
          <ac:grpSpMkLst>
            <pc:docMk/>
            <pc:sldMk cId="2926952622" sldId="281"/>
            <ac:grpSpMk id="31" creationId="{DF39BE7B-8FE7-52C3-3F4B-147DC3E0B796}"/>
          </ac:grpSpMkLst>
        </pc:grpChg>
        <pc:grpChg chg="mod">
          <ac:chgData name="Michaela Popelková" userId="4da947f916a43c95" providerId="LiveId" clId="{23D53E05-9C56-4C85-8A45-BB1C564C6452}" dt="2022-08-26T23:20:13.185" v="233"/>
          <ac:grpSpMkLst>
            <pc:docMk/>
            <pc:sldMk cId="2926952622" sldId="281"/>
            <ac:grpSpMk id="35" creationId="{D6CF8DB6-8A52-9DCC-4F84-D8300B06F489}"/>
          </ac:grpSpMkLst>
        </pc:grpChg>
        <pc:grpChg chg="add mod">
          <ac:chgData name="Michaela Popelková" userId="4da947f916a43c95" providerId="LiveId" clId="{23D53E05-9C56-4C85-8A45-BB1C564C6452}" dt="2022-08-26T23:37:58.135" v="1072" actId="164"/>
          <ac:grpSpMkLst>
            <pc:docMk/>
            <pc:sldMk cId="2926952622" sldId="281"/>
            <ac:grpSpMk id="39" creationId="{9137BD34-D1D6-7513-06E4-3A916051B99D}"/>
          </ac:grpSpMkLst>
        </pc:grpChg>
        <pc:picChg chg="mod topLvl">
          <ac:chgData name="Michaela Popelková" userId="4da947f916a43c95" providerId="LiveId" clId="{23D53E05-9C56-4C85-8A45-BB1C564C6452}" dt="2022-08-26T23:37:58.135" v="1072" actId="164"/>
          <ac:picMkLst>
            <pc:docMk/>
            <pc:sldMk cId="2926952622" sldId="281"/>
            <ac:picMk id="4" creationId="{761A6D42-85F8-4642-A8C0-A06B906DE7A2}"/>
          </ac:picMkLst>
        </pc:picChg>
        <pc:picChg chg="mod topLvl">
          <ac:chgData name="Michaela Popelková" userId="4da947f916a43c95" providerId="LiveId" clId="{23D53E05-9C56-4C85-8A45-BB1C564C6452}" dt="2022-08-26T23:37:58.135" v="1072" actId="164"/>
          <ac:picMkLst>
            <pc:docMk/>
            <pc:sldMk cId="2926952622" sldId="281"/>
            <ac:picMk id="9" creationId="{A4530F62-671D-E805-2F12-B14AA87023DD}"/>
          </ac:picMkLst>
        </pc:picChg>
        <pc:picChg chg="mod">
          <ac:chgData name="Michaela Popelková" userId="4da947f916a43c95" providerId="LiveId" clId="{23D53E05-9C56-4C85-8A45-BB1C564C6452}" dt="2022-08-26T23:20:04.841" v="231" actId="165"/>
          <ac:picMkLst>
            <pc:docMk/>
            <pc:sldMk cId="2926952622" sldId="281"/>
            <ac:picMk id="12" creationId="{7D60BA62-694A-3B87-D74C-1B1D7D8D8B82}"/>
          </ac:picMkLst>
        </pc:picChg>
        <pc:picChg chg="mod">
          <ac:chgData name="Michaela Popelková" userId="4da947f916a43c95" providerId="LiveId" clId="{23D53E05-9C56-4C85-8A45-BB1C564C6452}" dt="2022-08-26T23:20:04.841" v="231" actId="165"/>
          <ac:picMkLst>
            <pc:docMk/>
            <pc:sldMk cId="2926952622" sldId="281"/>
            <ac:picMk id="17" creationId="{E5A36CDE-CD36-8898-3F82-45B261F0B3D1}"/>
          </ac:picMkLst>
        </pc:picChg>
        <pc:picChg chg="mod">
          <ac:chgData name="Michaela Popelková" userId="4da947f916a43c95" providerId="LiveId" clId="{23D53E05-9C56-4C85-8A45-BB1C564C6452}" dt="2022-08-26T23:20:04.841" v="231" actId="165"/>
          <ac:picMkLst>
            <pc:docMk/>
            <pc:sldMk cId="2926952622" sldId="281"/>
            <ac:picMk id="24" creationId="{ED118E52-783C-B98E-2EF7-1286DE9D21EC}"/>
          </ac:picMkLst>
        </pc:picChg>
        <pc:picChg chg="mod">
          <ac:chgData name="Michaela Popelková" userId="4da947f916a43c95" providerId="LiveId" clId="{23D53E05-9C56-4C85-8A45-BB1C564C6452}" dt="2022-08-26T23:20:13.185" v="233"/>
          <ac:picMkLst>
            <pc:docMk/>
            <pc:sldMk cId="2926952622" sldId="281"/>
            <ac:picMk id="32" creationId="{3B0CA129-F362-9EBB-5B3E-362C17ADC9C1}"/>
          </ac:picMkLst>
        </pc:picChg>
        <pc:picChg chg="mod">
          <ac:chgData name="Michaela Popelková" userId="4da947f916a43c95" providerId="LiveId" clId="{23D53E05-9C56-4C85-8A45-BB1C564C6452}" dt="2022-08-26T23:20:13.185" v="233"/>
          <ac:picMkLst>
            <pc:docMk/>
            <pc:sldMk cId="2926952622" sldId="281"/>
            <ac:picMk id="36" creationId="{C6F478D8-124B-B632-9604-0DB42B23B6FA}"/>
          </ac:picMkLst>
        </pc:picChg>
        <pc:picChg chg="mod">
          <ac:chgData name="Michaela Popelková" userId="4da947f916a43c95" providerId="LiveId" clId="{23D53E05-9C56-4C85-8A45-BB1C564C6452}" dt="2022-08-26T23:20:13.185" v="233"/>
          <ac:picMkLst>
            <pc:docMk/>
            <pc:sldMk cId="2926952622" sldId="281"/>
            <ac:picMk id="38" creationId="{E5FBC412-6EB3-C8A5-6621-3040DBA11A5B}"/>
          </ac:picMkLst>
        </pc:picChg>
      </pc:sldChg>
      <pc:sldChg chg="addSp delSp modSp mod">
        <pc:chgData name="Michaela Popelková" userId="4da947f916a43c95" providerId="LiveId" clId="{23D53E05-9C56-4C85-8A45-BB1C564C6452}" dt="2022-08-26T23:38:08.718" v="1073" actId="164"/>
        <pc:sldMkLst>
          <pc:docMk/>
          <pc:sldMk cId="49387073" sldId="284"/>
        </pc:sldMkLst>
        <pc:spChg chg="mod topLvl">
          <ac:chgData name="Michaela Popelková" userId="4da947f916a43c95" providerId="LiveId" clId="{23D53E05-9C56-4C85-8A45-BB1C564C6452}" dt="2022-08-26T23:38:08.718" v="1073" actId="164"/>
          <ac:spMkLst>
            <pc:docMk/>
            <pc:sldMk cId="49387073" sldId="284"/>
            <ac:spMk id="2" creationId="{DE322BCE-0271-4C8E-9878-A7CF42C7A47B}"/>
          </ac:spMkLst>
        </pc:spChg>
        <pc:spChg chg="mod topLvl">
          <ac:chgData name="Michaela Popelková" userId="4da947f916a43c95" providerId="LiveId" clId="{23D53E05-9C56-4C85-8A45-BB1C564C6452}" dt="2022-08-26T23:38:08.718" v="1073" actId="164"/>
          <ac:spMkLst>
            <pc:docMk/>
            <pc:sldMk cId="49387073" sldId="284"/>
            <ac:spMk id="4" creationId="{2EDC925F-397F-85B6-C85B-CC701EE841A6}"/>
          </ac:spMkLst>
        </pc:spChg>
        <pc:spChg chg="mod topLvl">
          <ac:chgData name="Michaela Popelková" userId="4da947f916a43c95" providerId="LiveId" clId="{23D53E05-9C56-4C85-8A45-BB1C564C6452}" dt="2022-08-26T23:38:08.718" v="1073" actId="164"/>
          <ac:spMkLst>
            <pc:docMk/>
            <pc:sldMk cId="49387073" sldId="284"/>
            <ac:spMk id="5" creationId="{1453C093-1122-00B9-59C1-41EFF56A3D5C}"/>
          </ac:spMkLst>
        </pc:spChg>
        <pc:spChg chg="mod">
          <ac:chgData name="Michaela Popelková" userId="4da947f916a43c95" providerId="LiveId" clId="{23D53E05-9C56-4C85-8A45-BB1C564C6452}" dt="2022-08-26T23:20:29.358" v="235" actId="165"/>
          <ac:spMkLst>
            <pc:docMk/>
            <pc:sldMk cId="49387073" sldId="284"/>
            <ac:spMk id="12" creationId="{2AEB954F-6005-5404-FD23-2FF383B7F63F}"/>
          </ac:spMkLst>
        </pc:spChg>
        <pc:spChg chg="mod">
          <ac:chgData name="Michaela Popelková" userId="4da947f916a43c95" providerId="LiveId" clId="{23D53E05-9C56-4C85-8A45-BB1C564C6452}" dt="2022-08-26T23:20:29.358" v="235" actId="165"/>
          <ac:spMkLst>
            <pc:docMk/>
            <pc:sldMk cId="49387073" sldId="284"/>
            <ac:spMk id="14" creationId="{AE71A664-A363-CFFC-27E3-BA23C08D7C71}"/>
          </ac:spMkLst>
        </pc:spChg>
        <pc:spChg chg="mod">
          <ac:chgData name="Michaela Popelková" userId="4da947f916a43c95" providerId="LiveId" clId="{23D53E05-9C56-4C85-8A45-BB1C564C6452}" dt="2022-08-26T23:20:29.358" v="235" actId="165"/>
          <ac:spMkLst>
            <pc:docMk/>
            <pc:sldMk cId="49387073" sldId="284"/>
            <ac:spMk id="16" creationId="{2696AA70-5645-5857-75E5-EADBAB54597C}"/>
          </ac:spMkLst>
        </pc:spChg>
        <pc:spChg chg="mod">
          <ac:chgData name="Michaela Popelková" userId="4da947f916a43c95" providerId="LiveId" clId="{23D53E05-9C56-4C85-8A45-BB1C564C6452}" dt="2022-08-26T23:20:29.358" v="235" actId="165"/>
          <ac:spMkLst>
            <pc:docMk/>
            <pc:sldMk cId="49387073" sldId="284"/>
            <ac:spMk id="18" creationId="{162AC32A-D61E-11BD-C269-404628D79D8D}"/>
          </ac:spMkLst>
        </pc:spChg>
        <pc:spChg chg="mod">
          <ac:chgData name="Michaela Popelková" userId="4da947f916a43c95" providerId="LiveId" clId="{23D53E05-9C56-4C85-8A45-BB1C564C6452}" dt="2022-08-26T23:20:41.797" v="239"/>
          <ac:spMkLst>
            <pc:docMk/>
            <pc:sldMk cId="49387073" sldId="284"/>
            <ac:spMk id="20" creationId="{F3978939-97A4-E956-C4E4-F7481164C6D7}"/>
          </ac:spMkLst>
        </pc:spChg>
        <pc:spChg chg="mod">
          <ac:chgData name="Michaela Popelková" userId="4da947f916a43c95" providerId="LiveId" clId="{23D53E05-9C56-4C85-8A45-BB1C564C6452}" dt="2022-08-26T23:20:29.358" v="235" actId="165"/>
          <ac:spMkLst>
            <pc:docMk/>
            <pc:sldMk cId="49387073" sldId="284"/>
            <ac:spMk id="22" creationId="{1A28F44E-CBF0-C1CE-2C2B-223018F422FC}"/>
          </ac:spMkLst>
        </pc:spChg>
        <pc:spChg chg="mod">
          <ac:chgData name="Michaela Popelková" userId="4da947f916a43c95" providerId="LiveId" clId="{23D53E05-9C56-4C85-8A45-BB1C564C6452}" dt="2022-08-26T23:20:29.358" v="235" actId="165"/>
          <ac:spMkLst>
            <pc:docMk/>
            <pc:sldMk cId="49387073" sldId="284"/>
            <ac:spMk id="24" creationId="{3D5DF13D-6EEA-F2C1-0E6A-DB9E172C984E}"/>
          </ac:spMkLst>
        </pc:spChg>
        <pc:spChg chg="mod topLvl">
          <ac:chgData name="Michaela Popelková" userId="4da947f916a43c95" providerId="LiveId" clId="{23D53E05-9C56-4C85-8A45-BB1C564C6452}" dt="2022-08-26T23:38:08.718" v="1073" actId="164"/>
          <ac:spMkLst>
            <pc:docMk/>
            <pc:sldMk cId="49387073" sldId="284"/>
            <ac:spMk id="25" creationId="{1390292E-CF4A-4AAE-B8F3-6810A56F228D}"/>
          </ac:spMkLst>
        </pc:spChg>
        <pc:spChg chg="mod">
          <ac:chgData name="Michaela Popelková" userId="4da947f916a43c95" providerId="LiveId" clId="{23D53E05-9C56-4C85-8A45-BB1C564C6452}" dt="2022-08-26T23:20:41.797" v="239"/>
          <ac:spMkLst>
            <pc:docMk/>
            <pc:sldMk cId="49387073" sldId="284"/>
            <ac:spMk id="27" creationId="{49453B18-0542-26C2-802A-944024FBCAD6}"/>
          </ac:spMkLst>
        </pc:spChg>
        <pc:spChg chg="mod">
          <ac:chgData name="Michaela Popelková" userId="4da947f916a43c95" providerId="LiveId" clId="{23D53E05-9C56-4C85-8A45-BB1C564C6452}" dt="2022-08-26T23:20:41.797" v="239"/>
          <ac:spMkLst>
            <pc:docMk/>
            <pc:sldMk cId="49387073" sldId="284"/>
            <ac:spMk id="28" creationId="{8A94673C-5BF5-7571-99EC-7540853F4C37}"/>
          </ac:spMkLst>
        </pc:spChg>
        <pc:spChg chg="mod">
          <ac:chgData name="Michaela Popelková" userId="4da947f916a43c95" providerId="LiveId" clId="{23D53E05-9C56-4C85-8A45-BB1C564C6452}" dt="2022-08-26T23:20:41.797" v="239"/>
          <ac:spMkLst>
            <pc:docMk/>
            <pc:sldMk cId="49387073" sldId="284"/>
            <ac:spMk id="29" creationId="{24C8244F-A1AC-04F5-1BB4-625927CC9596}"/>
          </ac:spMkLst>
        </pc:spChg>
        <pc:spChg chg="mod">
          <ac:chgData name="Michaela Popelková" userId="4da947f916a43c95" providerId="LiveId" clId="{23D53E05-9C56-4C85-8A45-BB1C564C6452}" dt="2022-08-26T23:20:41.797" v="239"/>
          <ac:spMkLst>
            <pc:docMk/>
            <pc:sldMk cId="49387073" sldId="284"/>
            <ac:spMk id="31" creationId="{D928DF45-489C-EBDF-739F-41B805B99D52}"/>
          </ac:spMkLst>
        </pc:spChg>
        <pc:spChg chg="mod">
          <ac:chgData name="Michaela Popelková" userId="4da947f916a43c95" providerId="LiveId" clId="{23D53E05-9C56-4C85-8A45-BB1C564C6452}" dt="2022-08-26T23:20:29.358" v="235" actId="165"/>
          <ac:spMkLst>
            <pc:docMk/>
            <pc:sldMk cId="49387073" sldId="284"/>
            <ac:spMk id="32" creationId="{8538A058-8BBE-7014-BD6A-678690EA299B}"/>
          </ac:spMkLst>
        </pc:spChg>
        <pc:spChg chg="mod">
          <ac:chgData name="Michaela Popelková" userId="4da947f916a43c95" providerId="LiveId" clId="{23D53E05-9C56-4C85-8A45-BB1C564C6452}" dt="2022-08-26T23:20:41.797" v="239"/>
          <ac:spMkLst>
            <pc:docMk/>
            <pc:sldMk cId="49387073" sldId="284"/>
            <ac:spMk id="33" creationId="{4EC2C992-BDD3-3273-CA92-8BEB57563118}"/>
          </ac:spMkLst>
        </pc:spChg>
        <pc:spChg chg="mod">
          <ac:chgData name="Michaela Popelková" userId="4da947f916a43c95" providerId="LiveId" clId="{23D53E05-9C56-4C85-8A45-BB1C564C6452}" dt="2022-08-26T23:20:41.797" v="239"/>
          <ac:spMkLst>
            <pc:docMk/>
            <pc:sldMk cId="49387073" sldId="284"/>
            <ac:spMk id="36" creationId="{F2D93D1F-BA1C-EF09-9156-FBB7942F490A}"/>
          </ac:spMkLst>
        </pc:spChg>
        <pc:grpChg chg="del mod topLvl">
          <ac:chgData name="Michaela Popelková" userId="4da947f916a43c95" providerId="LiveId" clId="{23D53E05-9C56-4C85-8A45-BB1C564C6452}" dt="2022-08-26T23:20:29.358" v="235" actId="165"/>
          <ac:grpSpMkLst>
            <pc:docMk/>
            <pc:sldMk cId="49387073" sldId="284"/>
            <ac:grpSpMk id="3" creationId="{7BFA2CA6-B6EE-5EFA-B813-F426A654EC33}"/>
          </ac:grpSpMkLst>
        </pc:grpChg>
        <pc:grpChg chg="del mod topLvl">
          <ac:chgData name="Michaela Popelková" userId="4da947f916a43c95" providerId="LiveId" clId="{23D53E05-9C56-4C85-8A45-BB1C564C6452}" dt="2022-08-26T23:20:32.496" v="236" actId="478"/>
          <ac:grpSpMkLst>
            <pc:docMk/>
            <pc:sldMk cId="49387073" sldId="284"/>
            <ac:grpSpMk id="6" creationId="{02E275B9-5B45-A152-6754-4AD08427AF01}"/>
          </ac:grpSpMkLst>
        </pc:grpChg>
        <pc:grpChg chg="del mod topLvl">
          <ac:chgData name="Michaela Popelková" userId="4da947f916a43c95" providerId="LiveId" clId="{23D53E05-9C56-4C85-8A45-BB1C564C6452}" dt="2022-08-26T23:20:34.738" v="237" actId="478"/>
          <ac:grpSpMkLst>
            <pc:docMk/>
            <pc:sldMk cId="49387073" sldId="284"/>
            <ac:grpSpMk id="7" creationId="{ED10AE56-5DCD-3A18-A818-AF7B0FD33613}"/>
          </ac:grpSpMkLst>
        </pc:grpChg>
        <pc:grpChg chg="del mod topLvl">
          <ac:chgData name="Michaela Popelková" userId="4da947f916a43c95" providerId="LiveId" clId="{23D53E05-9C56-4C85-8A45-BB1C564C6452}" dt="2022-08-26T23:20:41.126" v="238" actId="478"/>
          <ac:grpSpMkLst>
            <pc:docMk/>
            <pc:sldMk cId="49387073" sldId="284"/>
            <ac:grpSpMk id="9" creationId="{BF4B326F-E889-5E2F-BBFF-574A1A14CA50}"/>
          </ac:grpSpMkLst>
        </pc:grpChg>
        <pc:grpChg chg="mod">
          <ac:chgData name="Michaela Popelková" userId="4da947f916a43c95" providerId="LiveId" clId="{23D53E05-9C56-4C85-8A45-BB1C564C6452}" dt="2022-08-26T23:20:29.358" v="235" actId="165"/>
          <ac:grpSpMkLst>
            <pc:docMk/>
            <pc:sldMk cId="49387073" sldId="284"/>
            <ac:grpSpMk id="10" creationId="{7899E7ED-30B0-7CFD-21ED-CE2EA888767B}"/>
          </ac:grpSpMkLst>
        </pc:grpChg>
        <pc:grpChg chg="mod">
          <ac:chgData name="Michaela Popelková" userId="4da947f916a43c95" providerId="LiveId" clId="{23D53E05-9C56-4C85-8A45-BB1C564C6452}" dt="2022-08-26T23:20:29.358" v="235" actId="165"/>
          <ac:grpSpMkLst>
            <pc:docMk/>
            <pc:sldMk cId="49387073" sldId="284"/>
            <ac:grpSpMk id="15" creationId="{BD8A6F00-2140-0052-B9C9-044F19B7CAB0}"/>
          </ac:grpSpMkLst>
        </pc:grpChg>
        <pc:grpChg chg="add mod">
          <ac:chgData name="Michaela Popelková" userId="4da947f916a43c95" providerId="LiveId" clId="{23D53E05-9C56-4C85-8A45-BB1C564C6452}" dt="2022-08-26T23:38:08.718" v="1073" actId="164"/>
          <ac:grpSpMkLst>
            <pc:docMk/>
            <pc:sldMk cId="49387073" sldId="284"/>
            <ac:grpSpMk id="19" creationId="{DFB7DA0A-4A0E-BC54-AC46-2E5AF6B92451}"/>
          </ac:grpSpMkLst>
        </pc:grpChg>
        <pc:grpChg chg="mod">
          <ac:chgData name="Michaela Popelková" userId="4da947f916a43c95" providerId="LiveId" clId="{23D53E05-9C56-4C85-8A45-BB1C564C6452}" dt="2022-08-26T23:20:41.797" v="239"/>
          <ac:grpSpMkLst>
            <pc:docMk/>
            <pc:sldMk cId="49387073" sldId="284"/>
            <ac:grpSpMk id="21" creationId="{59D339AE-AF60-3A3C-EF29-7E7549ACB3F7}"/>
          </ac:grpSpMkLst>
        </pc:grpChg>
        <pc:grpChg chg="mod">
          <ac:chgData name="Michaela Popelková" userId="4da947f916a43c95" providerId="LiveId" clId="{23D53E05-9C56-4C85-8A45-BB1C564C6452}" dt="2022-08-26T23:20:41.797" v="239"/>
          <ac:grpSpMkLst>
            <pc:docMk/>
            <pc:sldMk cId="49387073" sldId="284"/>
            <ac:grpSpMk id="26" creationId="{10617063-F44C-3D9D-E707-417AAA4CFB0F}"/>
          </ac:grpSpMkLst>
        </pc:grpChg>
        <pc:grpChg chg="mod">
          <ac:chgData name="Michaela Popelková" userId="4da947f916a43c95" providerId="LiveId" clId="{23D53E05-9C56-4C85-8A45-BB1C564C6452}" dt="2022-08-26T23:20:41.797" v="239"/>
          <ac:grpSpMkLst>
            <pc:docMk/>
            <pc:sldMk cId="49387073" sldId="284"/>
            <ac:grpSpMk id="34" creationId="{1440588E-BEE6-BD50-76EA-E05F50DDA484}"/>
          </ac:grpSpMkLst>
        </pc:grpChg>
        <pc:grpChg chg="add mod">
          <ac:chgData name="Michaela Popelková" userId="4da947f916a43c95" providerId="LiveId" clId="{23D53E05-9C56-4C85-8A45-BB1C564C6452}" dt="2022-08-26T23:38:08.718" v="1073" actId="164"/>
          <ac:grpSpMkLst>
            <pc:docMk/>
            <pc:sldMk cId="49387073" sldId="284"/>
            <ac:grpSpMk id="38" creationId="{D008A50E-EDE8-F1BB-78AC-71511FEF8CE5}"/>
          </ac:grpSpMkLst>
        </pc:grpChg>
        <pc:grpChg chg="del">
          <ac:chgData name="Michaela Popelková" userId="4da947f916a43c95" providerId="LiveId" clId="{23D53E05-9C56-4C85-8A45-BB1C564C6452}" dt="2022-08-26T23:20:25.565" v="234" actId="165"/>
          <ac:grpSpMkLst>
            <pc:docMk/>
            <pc:sldMk cId="49387073" sldId="284"/>
            <ac:grpSpMk id="56" creationId="{E44CE76F-212B-0176-2EF9-04EB772C1C2F}"/>
          </ac:grpSpMkLst>
        </pc:grpChg>
        <pc:picChg chg="mod topLvl">
          <ac:chgData name="Michaela Popelková" userId="4da947f916a43c95" providerId="LiveId" clId="{23D53E05-9C56-4C85-8A45-BB1C564C6452}" dt="2022-08-26T23:38:08.718" v="1073" actId="164"/>
          <ac:picMkLst>
            <pc:docMk/>
            <pc:sldMk cId="49387073" sldId="284"/>
            <ac:picMk id="8" creationId="{5F2B67D1-E378-344D-871B-1F95A32BEB5E}"/>
          </ac:picMkLst>
        </pc:picChg>
        <pc:picChg chg="mod">
          <ac:chgData name="Michaela Popelková" userId="4da947f916a43c95" providerId="LiveId" clId="{23D53E05-9C56-4C85-8A45-BB1C564C6452}" dt="2022-08-26T23:20:29.358" v="235" actId="165"/>
          <ac:picMkLst>
            <pc:docMk/>
            <pc:sldMk cId="49387073" sldId="284"/>
            <ac:picMk id="11" creationId="{02427504-F417-FA59-D506-0C4483272242}"/>
          </ac:picMkLst>
        </pc:picChg>
        <pc:picChg chg="mod topLvl">
          <ac:chgData name="Michaela Popelková" userId="4da947f916a43c95" providerId="LiveId" clId="{23D53E05-9C56-4C85-8A45-BB1C564C6452}" dt="2022-08-26T23:38:08.718" v="1073" actId="164"/>
          <ac:picMkLst>
            <pc:docMk/>
            <pc:sldMk cId="49387073" sldId="284"/>
            <ac:picMk id="13" creationId="{72DEBA54-C837-4993-8DC2-D65C0E8A9622}"/>
          </ac:picMkLst>
        </pc:picChg>
        <pc:picChg chg="mod">
          <ac:chgData name="Michaela Popelková" userId="4da947f916a43c95" providerId="LiveId" clId="{23D53E05-9C56-4C85-8A45-BB1C564C6452}" dt="2022-08-26T23:20:29.358" v="235" actId="165"/>
          <ac:picMkLst>
            <pc:docMk/>
            <pc:sldMk cId="49387073" sldId="284"/>
            <ac:picMk id="17" creationId="{44788F24-E64D-BD06-F62C-E9A7115F7679}"/>
          </ac:picMkLst>
        </pc:picChg>
        <pc:picChg chg="mod">
          <ac:chgData name="Michaela Popelková" userId="4da947f916a43c95" providerId="LiveId" clId="{23D53E05-9C56-4C85-8A45-BB1C564C6452}" dt="2022-08-26T23:20:29.358" v="235" actId="165"/>
          <ac:picMkLst>
            <pc:docMk/>
            <pc:sldMk cId="49387073" sldId="284"/>
            <ac:picMk id="23" creationId="{47DCD0DA-8E84-43CC-3F81-D96BE160B419}"/>
          </ac:picMkLst>
        </pc:picChg>
        <pc:picChg chg="mod">
          <ac:chgData name="Michaela Popelková" userId="4da947f916a43c95" providerId="LiveId" clId="{23D53E05-9C56-4C85-8A45-BB1C564C6452}" dt="2022-08-26T23:20:41.797" v="239"/>
          <ac:picMkLst>
            <pc:docMk/>
            <pc:sldMk cId="49387073" sldId="284"/>
            <ac:picMk id="30" creationId="{D415D819-E71B-7B9F-BC19-7E5143FED445}"/>
          </ac:picMkLst>
        </pc:picChg>
        <pc:picChg chg="mod">
          <ac:chgData name="Michaela Popelková" userId="4da947f916a43c95" providerId="LiveId" clId="{23D53E05-9C56-4C85-8A45-BB1C564C6452}" dt="2022-08-26T23:20:41.797" v="239"/>
          <ac:picMkLst>
            <pc:docMk/>
            <pc:sldMk cId="49387073" sldId="284"/>
            <ac:picMk id="35" creationId="{1DAC660F-244C-A5C2-28DB-FB5E4114A85C}"/>
          </ac:picMkLst>
        </pc:picChg>
        <pc:picChg chg="mod">
          <ac:chgData name="Michaela Popelková" userId="4da947f916a43c95" providerId="LiveId" clId="{23D53E05-9C56-4C85-8A45-BB1C564C6452}" dt="2022-08-26T23:20:41.797" v="239"/>
          <ac:picMkLst>
            <pc:docMk/>
            <pc:sldMk cId="49387073" sldId="284"/>
            <ac:picMk id="37" creationId="{B20883FC-B463-AEB3-E2B1-B93C9531E6C6}"/>
          </ac:picMkLst>
        </pc:picChg>
      </pc:sldChg>
      <pc:sldChg chg="addSp delSp modSp mod">
        <pc:chgData name="Michaela Popelková" userId="4da947f916a43c95" providerId="LiveId" clId="{23D53E05-9C56-4C85-8A45-BB1C564C6452}" dt="2022-08-26T23:38:18.913" v="1074" actId="164"/>
        <pc:sldMkLst>
          <pc:docMk/>
          <pc:sldMk cId="2728719615" sldId="285"/>
        </pc:sldMkLst>
        <pc:spChg chg="mod topLvl">
          <ac:chgData name="Michaela Popelková" userId="4da947f916a43c95" providerId="LiveId" clId="{23D53E05-9C56-4C85-8A45-BB1C564C6452}" dt="2022-08-26T23:38:18.913" v="1074" actId="164"/>
          <ac:spMkLst>
            <pc:docMk/>
            <pc:sldMk cId="2728719615" sldId="285"/>
            <ac:spMk id="2" creationId="{DE322BCE-0271-4C8E-9878-A7CF42C7A47B}"/>
          </ac:spMkLst>
        </pc:spChg>
        <pc:spChg chg="mod">
          <ac:chgData name="Michaela Popelková" userId="4da947f916a43c95" providerId="LiveId" clId="{23D53E05-9C56-4C85-8A45-BB1C564C6452}" dt="2022-08-26T23:21:02.486" v="245"/>
          <ac:spMkLst>
            <pc:docMk/>
            <pc:sldMk cId="2728719615" sldId="285"/>
            <ac:spMk id="4" creationId="{466D45E0-EC7B-039A-A4AC-B7B5B6988C7C}"/>
          </ac:spMkLst>
        </pc:spChg>
        <pc:spChg chg="mod">
          <ac:chgData name="Michaela Popelková" userId="4da947f916a43c95" providerId="LiveId" clId="{23D53E05-9C56-4C85-8A45-BB1C564C6452}" dt="2022-08-26T23:21:02.486" v="245"/>
          <ac:spMkLst>
            <pc:docMk/>
            <pc:sldMk cId="2728719615" sldId="285"/>
            <ac:spMk id="8" creationId="{E71D5953-0E1C-D0B2-464C-635311B0891E}"/>
          </ac:spMkLst>
        </pc:spChg>
        <pc:spChg chg="mod">
          <ac:chgData name="Michaela Popelková" userId="4da947f916a43c95" providerId="LiveId" clId="{23D53E05-9C56-4C85-8A45-BB1C564C6452}" dt="2022-08-26T23:21:02.486" v="245"/>
          <ac:spMkLst>
            <pc:docMk/>
            <pc:sldMk cId="2728719615" sldId="285"/>
            <ac:spMk id="9" creationId="{718080C7-C11B-03CA-C169-0BBE0FD9F261}"/>
          </ac:spMkLst>
        </pc:spChg>
        <pc:spChg chg="mod">
          <ac:chgData name="Michaela Popelková" userId="4da947f916a43c95" providerId="LiveId" clId="{23D53E05-9C56-4C85-8A45-BB1C564C6452}" dt="2022-08-26T23:21:02.486" v="245"/>
          <ac:spMkLst>
            <pc:docMk/>
            <pc:sldMk cId="2728719615" sldId="285"/>
            <ac:spMk id="10" creationId="{72D5D99F-D9C8-CF29-F52B-882ABA90C75A}"/>
          </ac:spMkLst>
        </pc:spChg>
        <pc:spChg chg="mod">
          <ac:chgData name="Michaela Popelková" userId="4da947f916a43c95" providerId="LiveId" clId="{23D53E05-9C56-4C85-8A45-BB1C564C6452}" dt="2022-08-26T23:21:02.486" v="245"/>
          <ac:spMkLst>
            <pc:docMk/>
            <pc:sldMk cId="2728719615" sldId="285"/>
            <ac:spMk id="12" creationId="{79718E60-3186-E967-4BC4-67E2C6E14BF1}"/>
          </ac:spMkLst>
        </pc:spChg>
        <pc:spChg chg="mod">
          <ac:chgData name="Michaela Popelková" userId="4da947f916a43c95" providerId="LiveId" clId="{23D53E05-9C56-4C85-8A45-BB1C564C6452}" dt="2022-08-26T23:21:02.486" v="245"/>
          <ac:spMkLst>
            <pc:docMk/>
            <pc:sldMk cId="2728719615" sldId="285"/>
            <ac:spMk id="13" creationId="{6E814D97-4924-EF02-99C7-EFCA823180C3}"/>
          </ac:spMkLst>
        </pc:spChg>
        <pc:spChg chg="mod">
          <ac:chgData name="Michaela Popelková" userId="4da947f916a43c95" providerId="LiveId" clId="{23D53E05-9C56-4C85-8A45-BB1C564C6452}" dt="2022-08-26T23:21:02.486" v="245"/>
          <ac:spMkLst>
            <pc:docMk/>
            <pc:sldMk cId="2728719615" sldId="285"/>
            <ac:spMk id="16" creationId="{4FC56501-F81E-356B-7105-FFD3D519D1B9}"/>
          </ac:spMkLst>
        </pc:spChg>
        <pc:spChg chg="mod topLvl">
          <ac:chgData name="Michaela Popelková" userId="4da947f916a43c95" providerId="LiveId" clId="{23D53E05-9C56-4C85-8A45-BB1C564C6452}" dt="2022-08-26T23:38:18.913" v="1074" actId="164"/>
          <ac:spMkLst>
            <pc:docMk/>
            <pc:sldMk cId="2728719615" sldId="285"/>
            <ac:spMk id="25" creationId="{1390292E-CF4A-4AAE-B8F3-6810A56F228D}"/>
          </ac:spMkLst>
        </pc:spChg>
        <pc:spChg chg="mod topLvl">
          <ac:chgData name="Michaela Popelková" userId="4da947f916a43c95" providerId="LiveId" clId="{23D53E05-9C56-4C85-8A45-BB1C564C6452}" dt="2022-08-26T23:38:18.913" v="1074" actId="164"/>
          <ac:spMkLst>
            <pc:docMk/>
            <pc:sldMk cId="2728719615" sldId="285"/>
            <ac:spMk id="32" creationId="{A0B10EDB-8CB9-59A4-A814-A064913FFCC2}"/>
          </ac:spMkLst>
        </pc:spChg>
        <pc:spChg chg="mod topLvl">
          <ac:chgData name="Michaela Popelková" userId="4da947f916a43c95" providerId="LiveId" clId="{23D53E05-9C56-4C85-8A45-BB1C564C6452}" dt="2022-08-26T23:38:18.913" v="1074" actId="164"/>
          <ac:spMkLst>
            <pc:docMk/>
            <pc:sldMk cId="2728719615" sldId="285"/>
            <ac:spMk id="36" creationId="{7EDD8160-D383-8063-9762-60233FE78DA6}"/>
          </ac:spMkLst>
        </pc:spChg>
        <pc:spChg chg="mod">
          <ac:chgData name="Michaela Popelková" userId="4da947f916a43c95" providerId="LiveId" clId="{23D53E05-9C56-4C85-8A45-BB1C564C6452}" dt="2022-08-26T23:20:53.719" v="241" actId="165"/>
          <ac:spMkLst>
            <pc:docMk/>
            <pc:sldMk cId="2728719615" sldId="285"/>
            <ac:spMk id="63" creationId="{13D09CD3-1438-1614-0E32-C03EC3583316}"/>
          </ac:spMkLst>
        </pc:spChg>
        <pc:spChg chg="mod">
          <ac:chgData name="Michaela Popelková" userId="4da947f916a43c95" providerId="LiveId" clId="{23D53E05-9C56-4C85-8A45-BB1C564C6452}" dt="2022-08-26T23:20:53.719" v="241" actId="165"/>
          <ac:spMkLst>
            <pc:docMk/>
            <pc:sldMk cId="2728719615" sldId="285"/>
            <ac:spMk id="64" creationId="{3882EC2B-BCE2-D967-04BE-1B77EA5262FF}"/>
          </ac:spMkLst>
        </pc:spChg>
        <pc:spChg chg="mod">
          <ac:chgData name="Michaela Popelková" userId="4da947f916a43c95" providerId="LiveId" clId="{23D53E05-9C56-4C85-8A45-BB1C564C6452}" dt="2022-08-26T23:20:53.719" v="241" actId="165"/>
          <ac:spMkLst>
            <pc:docMk/>
            <pc:sldMk cId="2728719615" sldId="285"/>
            <ac:spMk id="66" creationId="{DB4BA90C-7354-C298-20C5-72666BDC18CF}"/>
          </ac:spMkLst>
        </pc:spChg>
        <pc:spChg chg="mod">
          <ac:chgData name="Michaela Popelková" userId="4da947f916a43c95" providerId="LiveId" clId="{23D53E05-9C56-4C85-8A45-BB1C564C6452}" dt="2022-08-26T23:20:53.719" v="241" actId="165"/>
          <ac:spMkLst>
            <pc:docMk/>
            <pc:sldMk cId="2728719615" sldId="285"/>
            <ac:spMk id="68" creationId="{5D30F702-BC8C-B1E9-9479-F475FCAC939E}"/>
          </ac:spMkLst>
        </pc:spChg>
        <pc:spChg chg="mod">
          <ac:chgData name="Michaela Popelková" userId="4da947f916a43c95" providerId="LiveId" clId="{23D53E05-9C56-4C85-8A45-BB1C564C6452}" dt="2022-08-26T23:20:53.719" v="241" actId="165"/>
          <ac:spMkLst>
            <pc:docMk/>
            <pc:sldMk cId="2728719615" sldId="285"/>
            <ac:spMk id="69" creationId="{40039DD4-85AB-06C7-EFF7-BECEFBE8407A}"/>
          </ac:spMkLst>
        </pc:spChg>
        <pc:spChg chg="mod">
          <ac:chgData name="Michaela Popelková" userId="4da947f916a43c95" providerId="LiveId" clId="{23D53E05-9C56-4C85-8A45-BB1C564C6452}" dt="2022-08-26T23:20:53.719" v="241" actId="165"/>
          <ac:spMkLst>
            <pc:docMk/>
            <pc:sldMk cId="2728719615" sldId="285"/>
            <ac:spMk id="71" creationId="{E3F013DF-4461-E822-9F07-DE2DF9D0E1FF}"/>
          </ac:spMkLst>
        </pc:spChg>
        <pc:spChg chg="mod">
          <ac:chgData name="Michaela Popelková" userId="4da947f916a43c95" providerId="LiveId" clId="{23D53E05-9C56-4C85-8A45-BB1C564C6452}" dt="2022-08-26T23:20:53.719" v="241" actId="165"/>
          <ac:spMkLst>
            <pc:docMk/>
            <pc:sldMk cId="2728719615" sldId="285"/>
            <ac:spMk id="72" creationId="{7DE78808-264C-A96E-9838-5F8B3D5AE4B2}"/>
          </ac:spMkLst>
        </pc:spChg>
        <pc:grpChg chg="add mod">
          <ac:chgData name="Michaela Popelková" userId="4da947f916a43c95" providerId="LiveId" clId="{23D53E05-9C56-4C85-8A45-BB1C564C6452}" dt="2022-08-26T23:38:18.913" v="1074" actId="164"/>
          <ac:grpSpMkLst>
            <pc:docMk/>
            <pc:sldMk cId="2728719615" sldId="285"/>
            <ac:grpSpMk id="3" creationId="{548625D1-D0F7-9C20-596D-82F0546D85D0}"/>
          </ac:grpSpMkLst>
        </pc:grpChg>
        <pc:grpChg chg="mod">
          <ac:chgData name="Michaela Popelková" userId="4da947f916a43c95" providerId="LiveId" clId="{23D53E05-9C56-4C85-8A45-BB1C564C6452}" dt="2022-08-26T23:21:02.486" v="245"/>
          <ac:grpSpMkLst>
            <pc:docMk/>
            <pc:sldMk cId="2728719615" sldId="285"/>
            <ac:grpSpMk id="5" creationId="{7ADE7E98-EA47-A3D7-03BB-3648DC2E5CCF}"/>
          </ac:grpSpMkLst>
        </pc:grpChg>
        <pc:grpChg chg="mod">
          <ac:chgData name="Michaela Popelková" userId="4da947f916a43c95" providerId="LiveId" clId="{23D53E05-9C56-4C85-8A45-BB1C564C6452}" dt="2022-08-26T23:21:02.486" v="245"/>
          <ac:grpSpMkLst>
            <pc:docMk/>
            <pc:sldMk cId="2728719615" sldId="285"/>
            <ac:grpSpMk id="7" creationId="{6C8C7D8E-850A-5CB7-9B1D-545A4559C6D1}"/>
          </ac:grpSpMkLst>
        </pc:grpChg>
        <pc:grpChg chg="mod">
          <ac:chgData name="Michaela Popelková" userId="4da947f916a43c95" providerId="LiveId" clId="{23D53E05-9C56-4C85-8A45-BB1C564C6452}" dt="2022-08-26T23:21:02.486" v="245"/>
          <ac:grpSpMkLst>
            <pc:docMk/>
            <pc:sldMk cId="2728719615" sldId="285"/>
            <ac:grpSpMk id="14" creationId="{8E05AF72-6297-BBFA-7970-451AD1BAE7FC}"/>
          </ac:grpSpMkLst>
        </pc:grpChg>
        <pc:grpChg chg="add mod">
          <ac:chgData name="Michaela Popelková" userId="4da947f916a43c95" providerId="LiveId" clId="{23D53E05-9C56-4C85-8A45-BB1C564C6452}" dt="2022-08-26T23:38:18.913" v="1074" actId="164"/>
          <ac:grpSpMkLst>
            <pc:docMk/>
            <pc:sldMk cId="2728719615" sldId="285"/>
            <ac:grpSpMk id="18" creationId="{DEB3FAA4-23D7-5038-5C7C-170A358394CA}"/>
          </ac:grpSpMkLst>
        </pc:grpChg>
        <pc:grpChg chg="del mod topLvl">
          <ac:chgData name="Michaela Popelková" userId="4da947f916a43c95" providerId="LiveId" clId="{23D53E05-9C56-4C85-8A45-BB1C564C6452}" dt="2022-08-26T23:20:53.719" v="241" actId="165"/>
          <ac:grpSpMkLst>
            <pc:docMk/>
            <pc:sldMk cId="2728719615" sldId="285"/>
            <ac:grpSpMk id="31" creationId="{4EF727FC-40E1-C0D2-5B9C-0732DBDA4751}"/>
          </ac:grpSpMkLst>
        </pc:grpChg>
        <pc:grpChg chg="del mod topLvl">
          <ac:chgData name="Michaela Popelková" userId="4da947f916a43c95" providerId="LiveId" clId="{23D53E05-9C56-4C85-8A45-BB1C564C6452}" dt="2022-08-26T23:20:56.548" v="242" actId="478"/>
          <ac:grpSpMkLst>
            <pc:docMk/>
            <pc:sldMk cId="2728719615" sldId="285"/>
            <ac:grpSpMk id="37" creationId="{D6FCD9A3-C75D-3C3B-B62C-3950D321515A}"/>
          </ac:grpSpMkLst>
        </pc:grpChg>
        <pc:grpChg chg="del mod topLvl">
          <ac:chgData name="Michaela Popelková" userId="4da947f916a43c95" providerId="LiveId" clId="{23D53E05-9C56-4C85-8A45-BB1C564C6452}" dt="2022-08-26T23:20:58.631" v="243" actId="478"/>
          <ac:grpSpMkLst>
            <pc:docMk/>
            <pc:sldMk cId="2728719615" sldId="285"/>
            <ac:grpSpMk id="38" creationId="{AD75C1F3-1BE0-F254-09A2-AD580D07F156}"/>
          </ac:grpSpMkLst>
        </pc:grpChg>
        <pc:grpChg chg="del mod topLvl">
          <ac:chgData name="Michaela Popelková" userId="4da947f916a43c95" providerId="LiveId" clId="{23D53E05-9C56-4C85-8A45-BB1C564C6452}" dt="2022-08-26T23:21:01.166" v="244" actId="478"/>
          <ac:grpSpMkLst>
            <pc:docMk/>
            <pc:sldMk cId="2728719615" sldId="285"/>
            <ac:grpSpMk id="54" creationId="{21A33A5E-6B8D-AD66-5C63-AB5394A2FB49}"/>
          </ac:grpSpMkLst>
        </pc:grpChg>
        <pc:grpChg chg="mod">
          <ac:chgData name="Michaela Popelková" userId="4da947f916a43c95" providerId="LiveId" clId="{23D53E05-9C56-4C85-8A45-BB1C564C6452}" dt="2022-08-26T23:20:53.719" v="241" actId="165"/>
          <ac:grpSpMkLst>
            <pc:docMk/>
            <pc:sldMk cId="2728719615" sldId="285"/>
            <ac:grpSpMk id="61" creationId="{6D65445D-9B7D-7349-6BE4-2F4B1C33B529}"/>
          </ac:grpSpMkLst>
        </pc:grpChg>
        <pc:grpChg chg="mod">
          <ac:chgData name="Michaela Popelková" userId="4da947f916a43c95" providerId="LiveId" clId="{23D53E05-9C56-4C85-8A45-BB1C564C6452}" dt="2022-08-26T23:20:53.719" v="241" actId="165"/>
          <ac:grpSpMkLst>
            <pc:docMk/>
            <pc:sldMk cId="2728719615" sldId="285"/>
            <ac:grpSpMk id="65" creationId="{6AD36E9C-B569-320C-8BE1-DCC63A88C7CC}"/>
          </ac:grpSpMkLst>
        </pc:grpChg>
        <pc:grpChg chg="del">
          <ac:chgData name="Michaela Popelková" userId="4da947f916a43c95" providerId="LiveId" clId="{23D53E05-9C56-4C85-8A45-BB1C564C6452}" dt="2022-08-26T23:20:51.098" v="240" actId="165"/>
          <ac:grpSpMkLst>
            <pc:docMk/>
            <pc:sldMk cId="2728719615" sldId="285"/>
            <ac:grpSpMk id="73" creationId="{29A7D62F-7A53-C4A2-0AB1-4D79DD1C80C8}"/>
          </ac:grpSpMkLst>
        </pc:grpChg>
        <pc:picChg chg="mod topLvl">
          <ac:chgData name="Michaela Popelková" userId="4da947f916a43c95" providerId="LiveId" clId="{23D53E05-9C56-4C85-8A45-BB1C564C6452}" dt="2022-08-26T23:38:18.913" v="1074" actId="164"/>
          <ac:picMkLst>
            <pc:docMk/>
            <pc:sldMk cId="2728719615" sldId="285"/>
            <ac:picMk id="6" creationId="{095C8D2A-14CB-4837-9E2F-D54DD4A087EF}"/>
          </ac:picMkLst>
        </pc:picChg>
        <pc:picChg chg="mod">
          <ac:chgData name="Michaela Popelková" userId="4da947f916a43c95" providerId="LiveId" clId="{23D53E05-9C56-4C85-8A45-BB1C564C6452}" dt="2022-08-26T23:21:02.486" v="245"/>
          <ac:picMkLst>
            <pc:docMk/>
            <pc:sldMk cId="2728719615" sldId="285"/>
            <ac:picMk id="11" creationId="{6A30B1F9-F36F-E8F2-E9CB-3A01E09D738E}"/>
          </ac:picMkLst>
        </pc:picChg>
        <pc:picChg chg="mod">
          <ac:chgData name="Michaela Popelková" userId="4da947f916a43c95" providerId="LiveId" clId="{23D53E05-9C56-4C85-8A45-BB1C564C6452}" dt="2022-08-26T23:21:02.486" v="245"/>
          <ac:picMkLst>
            <pc:docMk/>
            <pc:sldMk cId="2728719615" sldId="285"/>
            <ac:picMk id="15" creationId="{CCB7306D-DE7C-463A-E281-A862074DAA4F}"/>
          </ac:picMkLst>
        </pc:picChg>
        <pc:picChg chg="mod">
          <ac:chgData name="Michaela Popelková" userId="4da947f916a43c95" providerId="LiveId" clId="{23D53E05-9C56-4C85-8A45-BB1C564C6452}" dt="2022-08-26T23:21:02.486" v="245"/>
          <ac:picMkLst>
            <pc:docMk/>
            <pc:sldMk cId="2728719615" sldId="285"/>
            <ac:picMk id="17" creationId="{9D760F32-FBDA-178F-9CA4-920EDB4E9863}"/>
          </ac:picMkLst>
        </pc:picChg>
        <pc:picChg chg="mod topLvl">
          <ac:chgData name="Michaela Popelková" userId="4da947f916a43c95" providerId="LiveId" clId="{23D53E05-9C56-4C85-8A45-BB1C564C6452}" dt="2022-08-26T23:38:18.913" v="1074" actId="164"/>
          <ac:picMkLst>
            <pc:docMk/>
            <pc:sldMk cId="2728719615" sldId="285"/>
            <ac:picMk id="49" creationId="{E4CF703F-2383-8119-82D0-80C97272B83B}"/>
          </ac:picMkLst>
        </pc:picChg>
        <pc:picChg chg="mod">
          <ac:chgData name="Michaela Popelková" userId="4da947f916a43c95" providerId="LiveId" clId="{23D53E05-9C56-4C85-8A45-BB1C564C6452}" dt="2022-08-26T23:20:53.719" v="241" actId="165"/>
          <ac:picMkLst>
            <pc:docMk/>
            <pc:sldMk cId="2728719615" sldId="285"/>
            <ac:picMk id="62" creationId="{2F3458BA-2469-0DB6-4C79-DE74A19436CB}"/>
          </ac:picMkLst>
        </pc:picChg>
        <pc:picChg chg="mod">
          <ac:chgData name="Michaela Popelková" userId="4da947f916a43c95" providerId="LiveId" clId="{23D53E05-9C56-4C85-8A45-BB1C564C6452}" dt="2022-08-26T23:20:53.719" v="241" actId="165"/>
          <ac:picMkLst>
            <pc:docMk/>
            <pc:sldMk cId="2728719615" sldId="285"/>
            <ac:picMk id="67" creationId="{00A8042E-77AB-0145-090E-09F83822F864}"/>
          </ac:picMkLst>
        </pc:picChg>
        <pc:picChg chg="mod">
          <ac:chgData name="Michaela Popelková" userId="4da947f916a43c95" providerId="LiveId" clId="{23D53E05-9C56-4C85-8A45-BB1C564C6452}" dt="2022-08-26T23:20:53.719" v="241" actId="165"/>
          <ac:picMkLst>
            <pc:docMk/>
            <pc:sldMk cId="2728719615" sldId="285"/>
            <ac:picMk id="70" creationId="{A4708B04-AD7A-E8C5-82C5-224FD80F47A0}"/>
          </ac:picMkLst>
        </pc:picChg>
      </pc:sldChg>
      <pc:sldChg chg="addSp delSp modSp mod">
        <pc:chgData name="Michaela Popelková" userId="4da947f916a43c95" providerId="LiveId" clId="{23D53E05-9C56-4C85-8A45-BB1C564C6452}" dt="2022-08-26T23:37:06.125" v="1067" actId="164"/>
        <pc:sldMkLst>
          <pc:docMk/>
          <pc:sldMk cId="3479976610" sldId="286"/>
        </pc:sldMkLst>
        <pc:spChg chg="mod">
          <ac:chgData name="Michaela Popelková" userId="4da947f916a43c95" providerId="LiveId" clId="{23D53E05-9C56-4C85-8A45-BB1C564C6452}" dt="2022-08-26T23:15:25.440" v="200"/>
          <ac:spMkLst>
            <pc:docMk/>
            <pc:sldMk cId="3479976610" sldId="286"/>
            <ac:spMk id="4" creationId="{AC38BDF0-A129-C33F-82B3-523F37649DA0}"/>
          </ac:spMkLst>
        </pc:spChg>
        <pc:spChg chg="mod">
          <ac:chgData name="Michaela Popelková" userId="4da947f916a43c95" providerId="LiveId" clId="{23D53E05-9C56-4C85-8A45-BB1C564C6452}" dt="2022-08-26T23:15:21.175" v="198" actId="165"/>
          <ac:spMkLst>
            <pc:docMk/>
            <pc:sldMk cId="3479976610" sldId="286"/>
            <ac:spMk id="6" creationId="{DEB18CD3-F008-D9F3-8698-E93BB9FBC445}"/>
          </ac:spMkLst>
        </pc:spChg>
        <pc:spChg chg="mod">
          <ac:chgData name="Michaela Popelková" userId="4da947f916a43c95" providerId="LiveId" clId="{23D53E05-9C56-4C85-8A45-BB1C564C6452}" dt="2022-08-26T23:15:21.175" v="198" actId="165"/>
          <ac:spMkLst>
            <pc:docMk/>
            <pc:sldMk cId="3479976610" sldId="286"/>
            <ac:spMk id="7" creationId="{9F82C1CA-DFB3-4D1B-5927-B0A21981D0E4}"/>
          </ac:spMkLst>
        </pc:spChg>
        <pc:spChg chg="mod">
          <ac:chgData name="Michaela Popelková" userId="4da947f916a43c95" providerId="LiveId" clId="{23D53E05-9C56-4C85-8A45-BB1C564C6452}" dt="2022-08-26T23:15:21.175" v="198" actId="165"/>
          <ac:spMkLst>
            <pc:docMk/>
            <pc:sldMk cId="3479976610" sldId="286"/>
            <ac:spMk id="12" creationId="{BB6608C7-B178-14AE-2817-891AF237F6C9}"/>
          </ac:spMkLst>
        </pc:spChg>
        <pc:spChg chg="mod">
          <ac:chgData name="Michaela Popelková" userId="4da947f916a43c95" providerId="LiveId" clId="{23D53E05-9C56-4C85-8A45-BB1C564C6452}" dt="2022-08-26T23:15:21.175" v="198" actId="165"/>
          <ac:spMkLst>
            <pc:docMk/>
            <pc:sldMk cId="3479976610" sldId="286"/>
            <ac:spMk id="13" creationId="{FF22969B-C954-585B-AB1A-9D6B9DA4A6A6}"/>
          </ac:spMkLst>
        </pc:spChg>
        <pc:spChg chg="mod">
          <ac:chgData name="Michaela Popelková" userId="4da947f916a43c95" providerId="LiveId" clId="{23D53E05-9C56-4C85-8A45-BB1C564C6452}" dt="2022-08-26T23:15:21.175" v="198" actId="165"/>
          <ac:spMkLst>
            <pc:docMk/>
            <pc:sldMk cId="3479976610" sldId="286"/>
            <ac:spMk id="15" creationId="{E18FB616-3A1B-2C40-458C-B689DF963963}"/>
          </ac:spMkLst>
        </pc:spChg>
        <pc:spChg chg="mod">
          <ac:chgData name="Michaela Popelková" userId="4da947f916a43c95" providerId="LiveId" clId="{23D53E05-9C56-4C85-8A45-BB1C564C6452}" dt="2022-08-26T23:15:32.891" v="201" actId="207"/>
          <ac:spMkLst>
            <pc:docMk/>
            <pc:sldMk cId="3479976610" sldId="286"/>
            <ac:spMk id="18" creationId="{D74EF9A2-F2A4-6A84-352C-002118FD7DF7}"/>
          </ac:spMkLst>
        </pc:spChg>
        <pc:spChg chg="mod topLvl">
          <ac:chgData name="Michaela Popelková" userId="4da947f916a43c95" providerId="LiveId" clId="{23D53E05-9C56-4C85-8A45-BB1C564C6452}" dt="2022-08-26T23:37:06.125" v="1067" actId="164"/>
          <ac:spMkLst>
            <pc:docMk/>
            <pc:sldMk cId="3479976610" sldId="286"/>
            <ac:spMk id="19" creationId="{BF8E8331-1907-4253-9301-20ED1144744E}"/>
          </ac:spMkLst>
        </pc:spChg>
        <pc:spChg chg="mod topLvl">
          <ac:chgData name="Michaela Popelková" userId="4da947f916a43c95" providerId="LiveId" clId="{23D53E05-9C56-4C85-8A45-BB1C564C6452}" dt="2022-08-26T23:37:06.125" v="1067" actId="164"/>
          <ac:spMkLst>
            <pc:docMk/>
            <pc:sldMk cId="3479976610" sldId="286"/>
            <ac:spMk id="20" creationId="{37D52375-E0D3-47D4-B1A5-F8E64AD30DE8}"/>
          </ac:spMkLst>
        </pc:spChg>
        <pc:spChg chg="mod">
          <ac:chgData name="Michaela Popelková" userId="4da947f916a43c95" providerId="LiveId" clId="{23D53E05-9C56-4C85-8A45-BB1C564C6452}" dt="2022-08-26T23:15:25.440" v="200"/>
          <ac:spMkLst>
            <pc:docMk/>
            <pc:sldMk cId="3479976610" sldId="286"/>
            <ac:spMk id="23" creationId="{99445C71-34AA-EB7F-6D91-AC87B37935E6}"/>
          </ac:spMkLst>
        </pc:spChg>
        <pc:spChg chg="mod">
          <ac:chgData name="Michaela Popelková" userId="4da947f916a43c95" providerId="LiveId" clId="{23D53E05-9C56-4C85-8A45-BB1C564C6452}" dt="2022-08-26T23:15:21.175" v="198" actId="165"/>
          <ac:spMkLst>
            <pc:docMk/>
            <pc:sldMk cId="3479976610" sldId="286"/>
            <ac:spMk id="37" creationId="{8A2DE224-974B-3F12-8DDB-319001774B99}"/>
          </ac:spMkLst>
        </pc:spChg>
        <pc:spChg chg="mod">
          <ac:chgData name="Michaela Popelková" userId="4da947f916a43c95" providerId="LiveId" clId="{23D53E05-9C56-4C85-8A45-BB1C564C6452}" dt="2022-08-26T23:15:21.175" v="198" actId="165"/>
          <ac:spMkLst>
            <pc:docMk/>
            <pc:sldMk cId="3479976610" sldId="286"/>
            <ac:spMk id="57" creationId="{8E8A3043-603E-6CED-2B04-9EE75E5226DD}"/>
          </ac:spMkLst>
        </pc:spChg>
        <pc:spChg chg="mod">
          <ac:chgData name="Michaela Popelková" userId="4da947f916a43c95" providerId="LiveId" clId="{23D53E05-9C56-4C85-8A45-BB1C564C6452}" dt="2022-08-26T23:15:21.175" v="198" actId="165"/>
          <ac:spMkLst>
            <pc:docMk/>
            <pc:sldMk cId="3479976610" sldId="286"/>
            <ac:spMk id="58" creationId="{F0DF9685-ED49-FC94-420B-5FAD5741CB34}"/>
          </ac:spMkLst>
        </pc:spChg>
        <pc:spChg chg="mod topLvl">
          <ac:chgData name="Michaela Popelková" userId="4da947f916a43c95" providerId="LiveId" clId="{23D53E05-9C56-4C85-8A45-BB1C564C6452}" dt="2022-08-26T23:37:06.125" v="1067" actId="164"/>
          <ac:spMkLst>
            <pc:docMk/>
            <pc:sldMk cId="3479976610" sldId="286"/>
            <ac:spMk id="59" creationId="{8F7ECA4E-66A6-A4C7-99EF-195DB43D667A}"/>
          </ac:spMkLst>
        </pc:spChg>
        <pc:grpChg chg="add mod">
          <ac:chgData name="Michaela Popelková" userId="4da947f916a43c95" providerId="LiveId" clId="{23D53E05-9C56-4C85-8A45-BB1C564C6452}" dt="2022-08-26T23:22:35.264" v="287" actId="164"/>
          <ac:grpSpMkLst>
            <pc:docMk/>
            <pc:sldMk cId="3479976610" sldId="286"/>
            <ac:grpSpMk id="3" creationId="{DCFB1FFA-C0F2-7F18-D44F-1CB4059825BE}"/>
          </ac:grpSpMkLst>
        </pc:grpChg>
        <pc:grpChg chg="mod topLvl">
          <ac:chgData name="Michaela Popelková" userId="4da947f916a43c95" providerId="LiveId" clId="{23D53E05-9C56-4C85-8A45-BB1C564C6452}" dt="2022-08-26T23:22:35.264" v="287" actId="164"/>
          <ac:grpSpMkLst>
            <pc:docMk/>
            <pc:sldMk cId="3479976610" sldId="286"/>
            <ac:grpSpMk id="5" creationId="{6EB0AE44-FE62-9106-3DB4-587A05A96CF5}"/>
          </ac:grpSpMkLst>
        </pc:grpChg>
        <pc:grpChg chg="del mod topLvl">
          <ac:chgData name="Michaela Popelková" userId="4da947f916a43c95" providerId="LiveId" clId="{23D53E05-9C56-4C85-8A45-BB1C564C6452}" dt="2022-08-26T23:15:24.955" v="199" actId="478"/>
          <ac:grpSpMkLst>
            <pc:docMk/>
            <pc:sldMk cId="3479976610" sldId="286"/>
            <ac:grpSpMk id="9" creationId="{16FDA37B-7DF0-FA90-E5F3-33D8C72E4D07}"/>
          </ac:grpSpMkLst>
        </pc:grpChg>
        <pc:grpChg chg="mod">
          <ac:chgData name="Michaela Popelková" userId="4da947f916a43c95" providerId="LiveId" clId="{23D53E05-9C56-4C85-8A45-BB1C564C6452}" dt="2022-08-26T23:15:21.175" v="198" actId="165"/>
          <ac:grpSpMkLst>
            <pc:docMk/>
            <pc:sldMk cId="3479976610" sldId="286"/>
            <ac:grpSpMk id="10" creationId="{5F8C302C-1602-FDF7-1700-11BEABB23A0B}"/>
          </ac:grpSpMkLst>
        </pc:grpChg>
        <pc:grpChg chg="mod">
          <ac:chgData name="Michaela Popelková" userId="4da947f916a43c95" providerId="LiveId" clId="{23D53E05-9C56-4C85-8A45-BB1C564C6452}" dt="2022-08-26T23:15:21.175" v="198" actId="165"/>
          <ac:grpSpMkLst>
            <pc:docMk/>
            <pc:sldMk cId="3479976610" sldId="286"/>
            <ac:grpSpMk id="14" creationId="{A93C77F5-9A76-9034-D1F2-3B5891269D83}"/>
          </ac:grpSpMkLst>
        </pc:grpChg>
        <pc:grpChg chg="del">
          <ac:chgData name="Michaela Popelková" userId="4da947f916a43c95" providerId="LiveId" clId="{23D53E05-9C56-4C85-8A45-BB1C564C6452}" dt="2022-08-26T23:15:21.175" v="198" actId="165"/>
          <ac:grpSpMkLst>
            <pc:docMk/>
            <pc:sldMk cId="3479976610" sldId="286"/>
            <ac:grpSpMk id="17" creationId="{BFF1306A-AAFD-FACC-18C3-10B1C1B50438}"/>
          </ac:grpSpMkLst>
        </pc:grpChg>
        <pc:grpChg chg="mod">
          <ac:chgData name="Michaela Popelková" userId="4da947f916a43c95" providerId="LiveId" clId="{23D53E05-9C56-4C85-8A45-BB1C564C6452}" dt="2022-08-26T23:15:25.440" v="200"/>
          <ac:grpSpMkLst>
            <pc:docMk/>
            <pc:sldMk cId="3479976610" sldId="286"/>
            <ac:grpSpMk id="21" creationId="{65A6FC2D-4168-22DB-1459-F1878161535D}"/>
          </ac:grpSpMkLst>
        </pc:grpChg>
        <pc:grpChg chg="add mod">
          <ac:chgData name="Michaela Popelková" userId="4da947f916a43c95" providerId="LiveId" clId="{23D53E05-9C56-4C85-8A45-BB1C564C6452}" dt="2022-08-26T23:37:06.125" v="1067" actId="164"/>
          <ac:grpSpMkLst>
            <pc:docMk/>
            <pc:sldMk cId="3479976610" sldId="286"/>
            <ac:grpSpMk id="25" creationId="{A7AA0539-1611-9D51-FD68-8ADE9BCE5FEB}"/>
          </ac:grpSpMkLst>
        </pc:grpChg>
        <pc:grpChg chg="add mod">
          <ac:chgData name="Michaela Popelková" userId="4da947f916a43c95" providerId="LiveId" clId="{23D53E05-9C56-4C85-8A45-BB1C564C6452}" dt="2022-08-26T23:37:06.125" v="1067" actId="164"/>
          <ac:grpSpMkLst>
            <pc:docMk/>
            <pc:sldMk cId="3479976610" sldId="286"/>
            <ac:grpSpMk id="26" creationId="{13D4239D-C444-9B3D-3CD6-11C0C5A42F2E}"/>
          </ac:grpSpMkLst>
        </pc:grpChg>
        <pc:grpChg chg="mod topLvl">
          <ac:chgData name="Michaela Popelková" userId="4da947f916a43c95" providerId="LiveId" clId="{23D53E05-9C56-4C85-8A45-BB1C564C6452}" dt="2022-08-26T23:37:06.125" v="1067" actId="164"/>
          <ac:grpSpMkLst>
            <pc:docMk/>
            <pc:sldMk cId="3479976610" sldId="286"/>
            <ac:grpSpMk id="36" creationId="{A5FEF6DD-585F-1199-0FC2-AD256E4C8A71}"/>
          </ac:grpSpMkLst>
        </pc:grpChg>
        <pc:grpChg chg="mod topLvl">
          <ac:chgData name="Michaela Popelková" userId="4da947f916a43c95" providerId="LiveId" clId="{23D53E05-9C56-4C85-8A45-BB1C564C6452}" dt="2022-08-26T23:37:06.125" v="1067" actId="164"/>
          <ac:grpSpMkLst>
            <pc:docMk/>
            <pc:sldMk cId="3479976610" sldId="286"/>
            <ac:grpSpMk id="56" creationId="{43E38A4E-4419-A506-008E-3E252AB12E56}"/>
          </ac:grpSpMkLst>
        </pc:grpChg>
        <pc:picChg chg="mod topLvl">
          <ac:chgData name="Michaela Popelková" userId="4da947f916a43c95" providerId="LiveId" clId="{23D53E05-9C56-4C85-8A45-BB1C564C6452}" dt="2022-08-26T23:37:06.125" v="1067" actId="164"/>
          <ac:picMkLst>
            <pc:docMk/>
            <pc:sldMk cId="3479976610" sldId="286"/>
            <ac:picMk id="2" creationId="{55DEF234-6190-7374-FDAA-ECD1B225658B}"/>
          </ac:picMkLst>
        </pc:picChg>
        <pc:picChg chg="mod">
          <ac:chgData name="Michaela Popelková" userId="4da947f916a43c95" providerId="LiveId" clId="{23D53E05-9C56-4C85-8A45-BB1C564C6452}" dt="2022-08-26T23:15:21.175" v="198" actId="165"/>
          <ac:picMkLst>
            <pc:docMk/>
            <pc:sldMk cId="3479976610" sldId="286"/>
            <ac:picMk id="8" creationId="{33D8576A-4ED7-8BE4-DDB5-9171ECC64BCC}"/>
          </ac:picMkLst>
        </pc:picChg>
        <pc:picChg chg="mod">
          <ac:chgData name="Michaela Popelková" userId="4da947f916a43c95" providerId="LiveId" clId="{23D53E05-9C56-4C85-8A45-BB1C564C6452}" dt="2022-08-26T23:15:21.175" v="198" actId="165"/>
          <ac:picMkLst>
            <pc:docMk/>
            <pc:sldMk cId="3479976610" sldId="286"/>
            <ac:picMk id="11" creationId="{F238B047-86F9-3BF0-F1A3-AE49A72C52D2}"/>
          </ac:picMkLst>
        </pc:picChg>
        <pc:picChg chg="mod">
          <ac:chgData name="Michaela Popelková" userId="4da947f916a43c95" providerId="LiveId" clId="{23D53E05-9C56-4C85-8A45-BB1C564C6452}" dt="2022-08-26T23:15:21.175" v="198" actId="165"/>
          <ac:picMkLst>
            <pc:docMk/>
            <pc:sldMk cId="3479976610" sldId="286"/>
            <ac:picMk id="16" creationId="{44E4683C-C5CD-3D4B-C20C-16E5416444E3}"/>
          </ac:picMkLst>
        </pc:picChg>
        <pc:picChg chg="mod">
          <ac:chgData name="Michaela Popelková" userId="4da947f916a43c95" providerId="LiveId" clId="{23D53E05-9C56-4C85-8A45-BB1C564C6452}" dt="2022-08-26T23:15:25.440" v="200"/>
          <ac:picMkLst>
            <pc:docMk/>
            <pc:sldMk cId="3479976610" sldId="286"/>
            <ac:picMk id="22" creationId="{5ACF1FC9-377A-DCCA-0FCD-89B82BAE2E0C}"/>
          </ac:picMkLst>
        </pc:picChg>
        <pc:picChg chg="mod">
          <ac:chgData name="Michaela Popelková" userId="4da947f916a43c95" providerId="LiveId" clId="{23D53E05-9C56-4C85-8A45-BB1C564C6452}" dt="2022-08-26T23:15:25.440" v="200"/>
          <ac:picMkLst>
            <pc:docMk/>
            <pc:sldMk cId="3479976610" sldId="286"/>
            <ac:picMk id="24" creationId="{A4B1D424-4A5D-1079-3F24-BDF2A7E9C3A1}"/>
          </ac:picMkLst>
        </pc:picChg>
        <pc:picChg chg="mod">
          <ac:chgData name="Michaela Popelková" userId="4da947f916a43c95" providerId="LiveId" clId="{23D53E05-9C56-4C85-8A45-BB1C564C6452}" dt="2022-08-26T23:15:21.175" v="198" actId="165"/>
          <ac:picMkLst>
            <pc:docMk/>
            <pc:sldMk cId="3479976610" sldId="286"/>
            <ac:picMk id="38" creationId="{B506322B-FFFB-E0D9-77DF-A394480ACE44}"/>
          </ac:picMkLst>
        </pc:picChg>
      </pc:sldChg>
      <pc:sldChg chg="addSp delSp modSp mod">
        <pc:chgData name="Michaela Popelková" userId="4da947f916a43c95" providerId="LiveId" clId="{23D53E05-9C56-4C85-8A45-BB1C564C6452}" dt="2022-08-26T23:37:46.589" v="1071" actId="164"/>
        <pc:sldMkLst>
          <pc:docMk/>
          <pc:sldMk cId="2515640667" sldId="287"/>
        </pc:sldMkLst>
        <pc:spChg chg="mod">
          <ac:chgData name="Michaela Popelková" userId="4da947f916a43c95" providerId="LiveId" clId="{23D53E05-9C56-4C85-8A45-BB1C564C6452}" dt="2022-08-26T23:22:53.953" v="291"/>
          <ac:spMkLst>
            <pc:docMk/>
            <pc:sldMk cId="2515640667" sldId="287"/>
            <ac:spMk id="5" creationId="{10B7D87B-0893-6462-694B-FB392C91694D}"/>
          </ac:spMkLst>
        </pc:spChg>
        <pc:spChg chg="mod">
          <ac:chgData name="Michaela Popelková" userId="4da947f916a43c95" providerId="LiveId" clId="{23D53E05-9C56-4C85-8A45-BB1C564C6452}" dt="2022-08-26T23:22:53.953" v="291"/>
          <ac:spMkLst>
            <pc:docMk/>
            <pc:sldMk cId="2515640667" sldId="287"/>
            <ac:spMk id="6" creationId="{56DF1067-DD2E-8081-217E-7678D4442727}"/>
          </ac:spMkLst>
        </pc:spChg>
        <pc:spChg chg="mod">
          <ac:chgData name="Michaela Popelková" userId="4da947f916a43c95" providerId="LiveId" clId="{23D53E05-9C56-4C85-8A45-BB1C564C6452}" dt="2022-08-26T23:22:53.953" v="291"/>
          <ac:spMkLst>
            <pc:docMk/>
            <pc:sldMk cId="2515640667" sldId="287"/>
            <ac:spMk id="9" creationId="{CC273B39-D8E7-B3D8-0D9F-2E28D1AAD448}"/>
          </ac:spMkLst>
        </pc:spChg>
        <pc:spChg chg="mod">
          <ac:chgData name="Michaela Popelková" userId="4da947f916a43c95" providerId="LiveId" clId="{23D53E05-9C56-4C85-8A45-BB1C564C6452}" dt="2022-08-26T23:22:53.953" v="291"/>
          <ac:spMkLst>
            <pc:docMk/>
            <pc:sldMk cId="2515640667" sldId="287"/>
            <ac:spMk id="11" creationId="{E9FF4CCA-1FBD-34D1-61C4-620E3992EDD8}"/>
          </ac:spMkLst>
        </pc:spChg>
        <pc:spChg chg="mod">
          <ac:chgData name="Michaela Popelková" userId="4da947f916a43c95" providerId="LiveId" clId="{23D53E05-9C56-4C85-8A45-BB1C564C6452}" dt="2022-08-26T23:22:53.953" v="291"/>
          <ac:spMkLst>
            <pc:docMk/>
            <pc:sldMk cId="2515640667" sldId="287"/>
            <ac:spMk id="12" creationId="{4E1FEFD9-D1FA-C2C4-09EB-64B002C2827E}"/>
          </ac:spMkLst>
        </pc:spChg>
        <pc:spChg chg="mod topLvl">
          <ac:chgData name="Michaela Popelková" userId="4da947f916a43c95" providerId="LiveId" clId="{23D53E05-9C56-4C85-8A45-BB1C564C6452}" dt="2022-08-26T23:37:46.589" v="1071" actId="164"/>
          <ac:spMkLst>
            <pc:docMk/>
            <pc:sldMk cId="2515640667" sldId="287"/>
            <ac:spMk id="25" creationId="{362F66DF-F616-28A5-1F78-35A681853196}"/>
          </ac:spMkLst>
        </pc:spChg>
        <pc:spChg chg="mod topLvl">
          <ac:chgData name="Michaela Popelková" userId="4da947f916a43c95" providerId="LiveId" clId="{23D53E05-9C56-4C85-8A45-BB1C564C6452}" dt="2022-08-26T23:37:46.589" v="1071" actId="164"/>
          <ac:spMkLst>
            <pc:docMk/>
            <pc:sldMk cId="2515640667" sldId="287"/>
            <ac:spMk id="29" creationId="{58ABA830-16F9-F311-B51A-8BFCE2F5250E}"/>
          </ac:spMkLst>
        </pc:spChg>
        <pc:spChg chg="mod topLvl">
          <ac:chgData name="Michaela Popelková" userId="4da947f916a43c95" providerId="LiveId" clId="{23D53E05-9C56-4C85-8A45-BB1C564C6452}" dt="2022-08-26T23:37:46.589" v="1071" actId="164"/>
          <ac:spMkLst>
            <pc:docMk/>
            <pc:sldMk cId="2515640667" sldId="287"/>
            <ac:spMk id="48" creationId="{494B86EF-B186-4B6B-88ED-83589B6946DC}"/>
          </ac:spMkLst>
        </pc:spChg>
        <pc:spChg chg="mod">
          <ac:chgData name="Michaela Popelková" userId="4da947f916a43c95" providerId="LiveId" clId="{23D53E05-9C56-4C85-8A45-BB1C564C6452}" dt="2022-08-26T23:22:46.581" v="288" actId="165"/>
          <ac:spMkLst>
            <pc:docMk/>
            <pc:sldMk cId="2515640667" sldId="287"/>
            <ac:spMk id="57" creationId="{8E8A3043-603E-6CED-2B04-9EE75E5226DD}"/>
          </ac:spMkLst>
        </pc:spChg>
        <pc:spChg chg="mod">
          <ac:chgData name="Michaela Popelková" userId="4da947f916a43c95" providerId="LiveId" clId="{23D53E05-9C56-4C85-8A45-BB1C564C6452}" dt="2022-08-26T23:30:02.773" v="692" actId="20577"/>
          <ac:spMkLst>
            <pc:docMk/>
            <pc:sldMk cId="2515640667" sldId="287"/>
            <ac:spMk id="58" creationId="{F0DF9685-ED49-FC94-420B-5FAD5741CB34}"/>
          </ac:spMkLst>
        </pc:spChg>
        <pc:spChg chg="mod">
          <ac:chgData name="Michaela Popelková" userId="4da947f916a43c95" providerId="LiveId" clId="{23D53E05-9C56-4C85-8A45-BB1C564C6452}" dt="2022-08-26T23:22:46.581" v="288" actId="165"/>
          <ac:spMkLst>
            <pc:docMk/>
            <pc:sldMk cId="2515640667" sldId="287"/>
            <ac:spMk id="63" creationId="{01E88A15-8C4F-C7E8-69B7-2ED1C5A4C432}"/>
          </ac:spMkLst>
        </pc:spChg>
        <pc:spChg chg="mod">
          <ac:chgData name="Michaela Popelková" userId="4da947f916a43c95" providerId="LiveId" clId="{23D53E05-9C56-4C85-8A45-BB1C564C6452}" dt="2022-08-26T23:22:46.581" v="288" actId="165"/>
          <ac:spMkLst>
            <pc:docMk/>
            <pc:sldMk cId="2515640667" sldId="287"/>
            <ac:spMk id="64" creationId="{7DBCE162-4F6D-B5EE-5F9A-77248E1E4984}"/>
          </ac:spMkLst>
        </pc:spChg>
        <pc:spChg chg="mod">
          <ac:chgData name="Michaela Popelková" userId="4da947f916a43c95" providerId="LiveId" clId="{23D53E05-9C56-4C85-8A45-BB1C564C6452}" dt="2022-08-26T23:22:46.581" v="288" actId="165"/>
          <ac:spMkLst>
            <pc:docMk/>
            <pc:sldMk cId="2515640667" sldId="287"/>
            <ac:spMk id="66" creationId="{552E9944-F168-6DFD-2C3C-D7501B4B941B}"/>
          </ac:spMkLst>
        </pc:spChg>
        <pc:spChg chg="mod">
          <ac:chgData name="Michaela Popelková" userId="4da947f916a43c95" providerId="LiveId" clId="{23D53E05-9C56-4C85-8A45-BB1C564C6452}" dt="2022-08-26T23:22:46.581" v="288" actId="165"/>
          <ac:spMkLst>
            <pc:docMk/>
            <pc:sldMk cId="2515640667" sldId="287"/>
            <ac:spMk id="68" creationId="{B642E3E5-F828-21CD-73EB-6E7CC425A3C5}"/>
          </ac:spMkLst>
        </pc:spChg>
        <pc:spChg chg="mod">
          <ac:chgData name="Michaela Popelková" userId="4da947f916a43c95" providerId="LiveId" clId="{23D53E05-9C56-4C85-8A45-BB1C564C6452}" dt="2022-08-26T23:22:46.581" v="288" actId="165"/>
          <ac:spMkLst>
            <pc:docMk/>
            <pc:sldMk cId="2515640667" sldId="287"/>
            <ac:spMk id="69" creationId="{0254D51D-6593-6EF4-B485-225499994ADB}"/>
          </ac:spMkLst>
        </pc:spChg>
        <pc:spChg chg="mod">
          <ac:chgData name="Michaela Popelková" userId="4da947f916a43c95" providerId="LiveId" clId="{23D53E05-9C56-4C85-8A45-BB1C564C6452}" dt="2022-08-26T23:22:46.581" v="288" actId="165"/>
          <ac:spMkLst>
            <pc:docMk/>
            <pc:sldMk cId="2515640667" sldId="287"/>
            <ac:spMk id="74" creationId="{2952D3ED-C3CD-099E-8F9A-31D3DDBF386A}"/>
          </ac:spMkLst>
        </pc:spChg>
        <pc:grpChg chg="add mod">
          <ac:chgData name="Michaela Popelková" userId="4da947f916a43c95" providerId="LiveId" clId="{23D53E05-9C56-4C85-8A45-BB1C564C6452}" dt="2022-08-26T23:37:46.589" v="1071" actId="164"/>
          <ac:grpSpMkLst>
            <pc:docMk/>
            <pc:sldMk cId="2515640667" sldId="287"/>
            <ac:grpSpMk id="2" creationId="{7AEC3025-7528-7B1F-5E7E-19E5BD9ECEA0}"/>
          </ac:grpSpMkLst>
        </pc:grpChg>
        <pc:grpChg chg="mod">
          <ac:chgData name="Michaela Popelková" userId="4da947f916a43c95" providerId="LiveId" clId="{23D53E05-9C56-4C85-8A45-BB1C564C6452}" dt="2022-08-26T23:22:53.953" v="291"/>
          <ac:grpSpMkLst>
            <pc:docMk/>
            <pc:sldMk cId="2515640667" sldId="287"/>
            <ac:grpSpMk id="3" creationId="{A8A6686C-8007-B133-50DB-92BA93B26FF7}"/>
          </ac:grpSpMkLst>
        </pc:grpChg>
        <pc:grpChg chg="mod">
          <ac:chgData name="Michaela Popelková" userId="4da947f916a43c95" providerId="LiveId" clId="{23D53E05-9C56-4C85-8A45-BB1C564C6452}" dt="2022-08-26T23:22:53.953" v="291"/>
          <ac:grpSpMkLst>
            <pc:docMk/>
            <pc:sldMk cId="2515640667" sldId="287"/>
            <ac:grpSpMk id="4" creationId="{5C9FAD05-3CF8-12BA-32FD-5832A29041F5}"/>
          </ac:grpSpMkLst>
        </pc:grpChg>
        <pc:grpChg chg="mod">
          <ac:chgData name="Michaela Popelková" userId="4da947f916a43c95" providerId="LiveId" clId="{23D53E05-9C56-4C85-8A45-BB1C564C6452}" dt="2022-08-26T23:22:53.953" v="291"/>
          <ac:grpSpMkLst>
            <pc:docMk/>
            <pc:sldMk cId="2515640667" sldId="287"/>
            <ac:grpSpMk id="7" creationId="{C1E61AAC-18DE-A2BC-9642-0CD42790A057}"/>
          </ac:grpSpMkLst>
        </pc:grpChg>
        <pc:grpChg chg="add mod">
          <ac:chgData name="Michaela Popelková" userId="4da947f916a43c95" providerId="LiveId" clId="{23D53E05-9C56-4C85-8A45-BB1C564C6452}" dt="2022-08-26T23:37:46.589" v="1071" actId="164"/>
          <ac:grpSpMkLst>
            <pc:docMk/>
            <pc:sldMk cId="2515640667" sldId="287"/>
            <ac:grpSpMk id="14" creationId="{56857A5B-ED9E-C701-D64C-AC4AB9231252}"/>
          </ac:grpSpMkLst>
        </pc:grpChg>
        <pc:grpChg chg="del mod topLvl">
          <ac:chgData name="Michaela Popelková" userId="4da947f916a43c95" providerId="LiveId" clId="{23D53E05-9C56-4C85-8A45-BB1C564C6452}" dt="2022-08-26T23:22:50.208" v="289" actId="478"/>
          <ac:grpSpMkLst>
            <pc:docMk/>
            <pc:sldMk cId="2515640667" sldId="287"/>
            <ac:grpSpMk id="31" creationId="{24A0AC1D-4026-634C-8220-18A2212A32BB}"/>
          </ac:grpSpMkLst>
        </pc:grpChg>
        <pc:grpChg chg="mod topLvl">
          <ac:chgData name="Michaela Popelková" userId="4da947f916a43c95" providerId="LiveId" clId="{23D53E05-9C56-4C85-8A45-BB1C564C6452}" dt="2022-08-26T23:37:46.589" v="1071" actId="164"/>
          <ac:grpSpMkLst>
            <pc:docMk/>
            <pc:sldMk cId="2515640667" sldId="287"/>
            <ac:grpSpMk id="56" creationId="{43E38A4E-4419-A506-008E-3E252AB12E56}"/>
          </ac:grpSpMkLst>
        </pc:grpChg>
        <pc:grpChg chg="del mod topLvl">
          <ac:chgData name="Michaela Popelková" userId="4da947f916a43c95" providerId="LiveId" clId="{23D53E05-9C56-4C85-8A45-BB1C564C6452}" dt="2022-08-26T23:22:53.373" v="290" actId="478"/>
          <ac:grpSpMkLst>
            <pc:docMk/>
            <pc:sldMk cId="2515640667" sldId="287"/>
            <ac:grpSpMk id="60" creationId="{49AA3BD2-A4D0-1996-1ECE-E674323144F4}"/>
          </ac:grpSpMkLst>
        </pc:grpChg>
        <pc:grpChg chg="mod">
          <ac:chgData name="Michaela Popelková" userId="4da947f916a43c95" providerId="LiveId" clId="{23D53E05-9C56-4C85-8A45-BB1C564C6452}" dt="2022-08-26T23:22:46.581" v="288" actId="165"/>
          <ac:grpSpMkLst>
            <pc:docMk/>
            <pc:sldMk cId="2515640667" sldId="287"/>
            <ac:grpSpMk id="61" creationId="{9772878C-87CF-6C7C-4921-744F1168A855}"/>
          </ac:grpSpMkLst>
        </pc:grpChg>
        <pc:grpChg chg="mod">
          <ac:chgData name="Michaela Popelková" userId="4da947f916a43c95" providerId="LiveId" clId="{23D53E05-9C56-4C85-8A45-BB1C564C6452}" dt="2022-08-26T23:22:46.581" v="288" actId="165"/>
          <ac:grpSpMkLst>
            <pc:docMk/>
            <pc:sldMk cId="2515640667" sldId="287"/>
            <ac:grpSpMk id="65" creationId="{96763218-8E6B-15C9-B81F-9FCF28E760FC}"/>
          </ac:grpSpMkLst>
        </pc:grpChg>
        <pc:grpChg chg="mod topLvl">
          <ac:chgData name="Michaela Popelková" userId="4da947f916a43c95" providerId="LiveId" clId="{23D53E05-9C56-4C85-8A45-BB1C564C6452}" dt="2022-08-26T23:37:46.589" v="1071" actId="164"/>
          <ac:grpSpMkLst>
            <pc:docMk/>
            <pc:sldMk cId="2515640667" sldId="287"/>
            <ac:grpSpMk id="73" creationId="{7F1915EF-6509-2482-FBEE-56BD91C796BA}"/>
          </ac:grpSpMkLst>
        </pc:grpChg>
        <pc:grpChg chg="del">
          <ac:chgData name="Michaela Popelková" userId="4da947f916a43c95" providerId="LiveId" clId="{23D53E05-9C56-4C85-8A45-BB1C564C6452}" dt="2022-08-26T23:22:46.581" v="288" actId="165"/>
          <ac:grpSpMkLst>
            <pc:docMk/>
            <pc:sldMk cId="2515640667" sldId="287"/>
            <ac:grpSpMk id="76" creationId="{7DE8FF93-D3A6-49A5-58DA-DCB642C35C07}"/>
          </ac:grpSpMkLst>
        </pc:grpChg>
        <pc:picChg chg="mod">
          <ac:chgData name="Michaela Popelková" userId="4da947f916a43c95" providerId="LiveId" clId="{23D53E05-9C56-4C85-8A45-BB1C564C6452}" dt="2022-08-26T23:22:53.953" v="291"/>
          <ac:picMkLst>
            <pc:docMk/>
            <pc:sldMk cId="2515640667" sldId="287"/>
            <ac:picMk id="8" creationId="{7EE7EA23-26A8-4C52-10BC-BB3DC561EA75}"/>
          </ac:picMkLst>
        </pc:picChg>
        <pc:picChg chg="mod">
          <ac:chgData name="Michaela Popelková" userId="4da947f916a43c95" providerId="LiveId" clId="{23D53E05-9C56-4C85-8A45-BB1C564C6452}" dt="2022-08-26T23:22:53.953" v="291"/>
          <ac:picMkLst>
            <pc:docMk/>
            <pc:sldMk cId="2515640667" sldId="287"/>
            <ac:picMk id="10" creationId="{E196335F-9B7B-856C-6280-0E9CEB0C3138}"/>
          </ac:picMkLst>
        </pc:picChg>
        <pc:picChg chg="mod">
          <ac:chgData name="Michaela Popelková" userId="4da947f916a43c95" providerId="LiveId" clId="{23D53E05-9C56-4C85-8A45-BB1C564C6452}" dt="2022-08-26T23:22:53.953" v="291"/>
          <ac:picMkLst>
            <pc:docMk/>
            <pc:sldMk cId="2515640667" sldId="287"/>
            <ac:picMk id="13" creationId="{C03184CB-A613-D118-AF33-CB03F31693C8}"/>
          </ac:picMkLst>
        </pc:picChg>
        <pc:picChg chg="mod topLvl">
          <ac:chgData name="Michaela Popelková" userId="4da947f916a43c95" providerId="LiveId" clId="{23D53E05-9C56-4C85-8A45-BB1C564C6452}" dt="2022-08-26T23:37:46.589" v="1071" actId="164"/>
          <ac:picMkLst>
            <pc:docMk/>
            <pc:sldMk cId="2515640667" sldId="287"/>
            <ac:picMk id="32" creationId="{BF6FF1C1-7ED1-EBD9-6E90-05C854F5EAFA}"/>
          </ac:picMkLst>
        </pc:picChg>
        <pc:picChg chg="mod">
          <ac:chgData name="Michaela Popelková" userId="4da947f916a43c95" providerId="LiveId" clId="{23D53E05-9C56-4C85-8A45-BB1C564C6452}" dt="2022-08-26T23:22:46.581" v="288" actId="165"/>
          <ac:picMkLst>
            <pc:docMk/>
            <pc:sldMk cId="2515640667" sldId="287"/>
            <ac:picMk id="62" creationId="{E7BF0966-0F8C-951B-4035-AA46DFEC8A9D}"/>
          </ac:picMkLst>
        </pc:picChg>
        <pc:picChg chg="mod">
          <ac:chgData name="Michaela Popelková" userId="4da947f916a43c95" providerId="LiveId" clId="{23D53E05-9C56-4C85-8A45-BB1C564C6452}" dt="2022-08-26T23:22:46.581" v="288" actId="165"/>
          <ac:picMkLst>
            <pc:docMk/>
            <pc:sldMk cId="2515640667" sldId="287"/>
            <ac:picMk id="67" creationId="{FD98BF9A-18FB-9C7A-25B1-FC0ECF4BA622}"/>
          </ac:picMkLst>
        </pc:picChg>
        <pc:picChg chg="mod">
          <ac:chgData name="Michaela Popelková" userId="4da947f916a43c95" providerId="LiveId" clId="{23D53E05-9C56-4C85-8A45-BB1C564C6452}" dt="2022-08-26T23:22:46.581" v="288" actId="165"/>
          <ac:picMkLst>
            <pc:docMk/>
            <pc:sldMk cId="2515640667" sldId="287"/>
            <ac:picMk id="70" creationId="{A271D678-A55E-F6F7-28DC-4B89C2F29043}"/>
          </ac:picMkLst>
        </pc:picChg>
        <pc:picChg chg="mod">
          <ac:chgData name="Michaela Popelková" userId="4da947f916a43c95" providerId="LiveId" clId="{23D53E05-9C56-4C85-8A45-BB1C564C6452}" dt="2022-08-26T23:22:46.581" v="288" actId="165"/>
          <ac:picMkLst>
            <pc:docMk/>
            <pc:sldMk cId="2515640667" sldId="287"/>
            <ac:picMk id="75" creationId="{4317A3E3-4891-BA0D-B8F2-6E9BC94E9124}"/>
          </ac:picMkLst>
        </pc:picChg>
      </pc:sldChg>
    </pc:docChg>
  </pc:docChgLst>
  <pc:docChgLst>
    <pc:chgData name="michaela" userId="S::michaela_popelka.me#ext#@eonseurope.onmicrosoft.com::9ba4d948-eba3-4092-b31a-e9a93149cb4e" providerId="AD" clId="Web-{30EC3B5E-5B56-468C-8328-EA83205A7405}"/>
    <pc:docChg chg="modSld">
      <pc:chgData name="michaela" userId="S::michaela_popelka.me#ext#@eonseurope.onmicrosoft.com::9ba4d948-eba3-4092-b31a-e9a93149cb4e" providerId="AD" clId="Web-{30EC3B5E-5B56-468C-8328-EA83205A7405}" dt="2022-10-09T05:02:29.170" v="10" actId="20577"/>
      <pc:docMkLst>
        <pc:docMk/>
      </pc:docMkLst>
      <pc:sldChg chg="modSp">
        <pc:chgData name="michaela" userId="S::michaela_popelka.me#ext#@eonseurope.onmicrosoft.com::9ba4d948-eba3-4092-b31a-e9a93149cb4e" providerId="AD" clId="Web-{30EC3B5E-5B56-468C-8328-EA83205A7405}" dt="2022-10-09T05:01:45.387" v="2" actId="20577"/>
        <pc:sldMkLst>
          <pc:docMk/>
          <pc:sldMk cId="112711241" sldId="261"/>
        </pc:sldMkLst>
        <pc:spChg chg="mod">
          <ac:chgData name="michaela" userId="S::michaela_popelka.me#ext#@eonseurope.onmicrosoft.com::9ba4d948-eba3-4092-b31a-e9a93149cb4e" providerId="AD" clId="Web-{30EC3B5E-5B56-468C-8328-EA83205A7405}" dt="2022-10-09T05:01:45.387" v="2" actId="20577"/>
          <ac:spMkLst>
            <pc:docMk/>
            <pc:sldMk cId="112711241" sldId="261"/>
            <ac:spMk id="9" creationId="{D20A09BE-F4F5-6395-1C69-5ED99DAC1FA2}"/>
          </ac:spMkLst>
        </pc:spChg>
      </pc:sldChg>
      <pc:sldChg chg="modSp">
        <pc:chgData name="michaela" userId="S::michaela_popelka.me#ext#@eonseurope.onmicrosoft.com::9ba4d948-eba3-4092-b31a-e9a93149cb4e" providerId="AD" clId="Web-{30EC3B5E-5B56-468C-8328-EA83205A7405}" dt="2022-10-09T05:01:53.778" v="3" actId="20577"/>
        <pc:sldMkLst>
          <pc:docMk/>
          <pc:sldMk cId="4285297667" sldId="262"/>
        </pc:sldMkLst>
        <pc:spChg chg="mod">
          <ac:chgData name="michaela" userId="S::michaela_popelka.me#ext#@eonseurope.onmicrosoft.com::9ba4d948-eba3-4092-b31a-e9a93149cb4e" providerId="AD" clId="Web-{30EC3B5E-5B56-468C-8328-EA83205A7405}" dt="2022-10-09T05:01:53.778" v="3" actId="20577"/>
          <ac:spMkLst>
            <pc:docMk/>
            <pc:sldMk cId="4285297667" sldId="262"/>
            <ac:spMk id="34" creationId="{C729E4F4-ECF7-60C5-4850-4FB6B511670A}"/>
          </ac:spMkLst>
        </pc:spChg>
      </pc:sldChg>
      <pc:sldChg chg="modSp">
        <pc:chgData name="michaela" userId="S::michaela_popelka.me#ext#@eonseurope.onmicrosoft.com::9ba4d948-eba3-4092-b31a-e9a93149cb4e" providerId="AD" clId="Web-{30EC3B5E-5B56-468C-8328-EA83205A7405}" dt="2022-10-09T05:02:29.170" v="10" actId="20577"/>
        <pc:sldMkLst>
          <pc:docMk/>
          <pc:sldMk cId="1113295387" sldId="279"/>
        </pc:sldMkLst>
        <pc:spChg chg="mod">
          <ac:chgData name="michaela" userId="S::michaela_popelka.me#ext#@eonseurope.onmicrosoft.com::9ba4d948-eba3-4092-b31a-e9a93149cb4e" providerId="AD" clId="Web-{30EC3B5E-5B56-468C-8328-EA83205A7405}" dt="2022-10-09T05:02:29.170" v="10" actId="20577"/>
          <ac:spMkLst>
            <pc:docMk/>
            <pc:sldMk cId="1113295387" sldId="279"/>
            <ac:spMk id="40" creationId="{2F005413-DC29-6E07-584C-ADD6E5E3F96A}"/>
          </ac:spMkLst>
        </pc:spChg>
      </pc:sldChg>
      <pc:sldChg chg="modSp">
        <pc:chgData name="michaela" userId="S::michaela_popelka.me#ext#@eonseurope.onmicrosoft.com::9ba4d948-eba3-4092-b31a-e9a93149cb4e" providerId="AD" clId="Web-{30EC3B5E-5B56-468C-8328-EA83205A7405}" dt="2022-10-09T05:01:59.263" v="4" actId="20577"/>
        <pc:sldMkLst>
          <pc:docMk/>
          <pc:sldMk cId="4186401560" sldId="280"/>
        </pc:sldMkLst>
        <pc:spChg chg="mod">
          <ac:chgData name="michaela" userId="S::michaela_popelka.me#ext#@eonseurope.onmicrosoft.com::9ba4d948-eba3-4092-b31a-e9a93149cb4e" providerId="AD" clId="Web-{30EC3B5E-5B56-468C-8328-EA83205A7405}" dt="2022-10-09T05:01:59.263" v="4" actId="20577"/>
          <ac:spMkLst>
            <pc:docMk/>
            <pc:sldMk cId="4186401560" sldId="280"/>
            <ac:spMk id="34" creationId="{3D91B4B9-90B1-3DAD-AD47-024D7312AF0C}"/>
          </ac:spMkLst>
        </pc:spChg>
      </pc:sldChg>
      <pc:sldChg chg="modSp">
        <pc:chgData name="michaela" userId="S::michaela_popelka.me#ext#@eonseurope.onmicrosoft.com::9ba4d948-eba3-4092-b31a-e9a93149cb4e" providerId="AD" clId="Web-{30EC3B5E-5B56-468C-8328-EA83205A7405}" dt="2022-10-09T05:02:12.466" v="6" actId="20577"/>
        <pc:sldMkLst>
          <pc:docMk/>
          <pc:sldMk cId="2926952622" sldId="281"/>
        </pc:sldMkLst>
        <pc:spChg chg="mod">
          <ac:chgData name="michaela" userId="S::michaela_popelka.me#ext#@eonseurope.onmicrosoft.com::9ba4d948-eba3-4092-b31a-e9a93149cb4e" providerId="AD" clId="Web-{30EC3B5E-5B56-468C-8328-EA83205A7405}" dt="2022-10-09T05:02:12.466" v="6" actId="20577"/>
          <ac:spMkLst>
            <pc:docMk/>
            <pc:sldMk cId="2926952622" sldId="281"/>
            <ac:spMk id="34" creationId="{5CDE74A9-8889-CA61-E471-AF2B84E80A30}"/>
          </ac:spMkLst>
        </pc:spChg>
      </pc:sldChg>
      <pc:sldChg chg="modSp">
        <pc:chgData name="michaela" userId="S::michaela_popelka.me#ext#@eonseurope.onmicrosoft.com::9ba4d948-eba3-4092-b31a-e9a93149cb4e" providerId="AD" clId="Web-{30EC3B5E-5B56-468C-8328-EA83205A7405}" dt="2022-10-09T05:02:18.810" v="7" actId="20577"/>
        <pc:sldMkLst>
          <pc:docMk/>
          <pc:sldMk cId="49387073" sldId="284"/>
        </pc:sldMkLst>
        <pc:spChg chg="mod">
          <ac:chgData name="michaela" userId="S::michaela_popelka.me#ext#@eonseurope.onmicrosoft.com::9ba4d948-eba3-4092-b31a-e9a93149cb4e" providerId="AD" clId="Web-{30EC3B5E-5B56-468C-8328-EA83205A7405}" dt="2022-10-09T05:02:18.810" v="7" actId="20577"/>
          <ac:spMkLst>
            <pc:docMk/>
            <pc:sldMk cId="49387073" sldId="284"/>
            <ac:spMk id="33" creationId="{4EC2C992-BDD3-3273-CA92-8BEB57563118}"/>
          </ac:spMkLst>
        </pc:spChg>
      </pc:sldChg>
      <pc:sldChg chg="modSp">
        <pc:chgData name="michaela" userId="S::michaela_popelka.me#ext#@eonseurope.onmicrosoft.com::9ba4d948-eba3-4092-b31a-e9a93149cb4e" providerId="AD" clId="Web-{30EC3B5E-5B56-468C-8328-EA83205A7405}" dt="2022-10-09T05:02:25.404" v="9" actId="20577"/>
        <pc:sldMkLst>
          <pc:docMk/>
          <pc:sldMk cId="2728719615" sldId="285"/>
        </pc:sldMkLst>
        <pc:spChg chg="mod">
          <ac:chgData name="michaela" userId="S::michaela_popelka.me#ext#@eonseurope.onmicrosoft.com::9ba4d948-eba3-4092-b31a-e9a93149cb4e" providerId="AD" clId="Web-{30EC3B5E-5B56-468C-8328-EA83205A7405}" dt="2022-10-09T05:02:25.404" v="9" actId="20577"/>
          <ac:spMkLst>
            <pc:docMk/>
            <pc:sldMk cId="2728719615" sldId="285"/>
            <ac:spMk id="13" creationId="{6E814D97-4924-EF02-99C7-EFCA823180C3}"/>
          </ac:spMkLst>
        </pc:spChg>
      </pc:sldChg>
      <pc:sldChg chg="modSp">
        <pc:chgData name="michaela" userId="S::michaela_popelka.me#ext#@eonseurope.onmicrosoft.com::9ba4d948-eba3-4092-b31a-e9a93149cb4e" providerId="AD" clId="Web-{30EC3B5E-5B56-468C-8328-EA83205A7405}" dt="2022-10-09T05:01:42.153" v="1" actId="20577"/>
        <pc:sldMkLst>
          <pc:docMk/>
          <pc:sldMk cId="3479976610" sldId="286"/>
        </pc:sldMkLst>
        <pc:spChg chg="mod">
          <ac:chgData name="michaela" userId="S::michaela_popelka.me#ext#@eonseurope.onmicrosoft.com::9ba4d948-eba3-4092-b31a-e9a93149cb4e" providerId="AD" clId="Web-{30EC3B5E-5B56-468C-8328-EA83205A7405}" dt="2022-10-09T05:01:42.153" v="1" actId="20577"/>
          <ac:spMkLst>
            <pc:docMk/>
            <pc:sldMk cId="3479976610" sldId="286"/>
            <ac:spMk id="18" creationId="{D74EF9A2-F2A4-6A84-352C-002118FD7DF7}"/>
          </ac:spMkLst>
        </pc:spChg>
      </pc:sldChg>
      <pc:sldChg chg="modSp">
        <pc:chgData name="michaela" userId="S::michaela_popelka.me#ext#@eonseurope.onmicrosoft.com::9ba4d948-eba3-4092-b31a-e9a93149cb4e" providerId="AD" clId="Web-{30EC3B5E-5B56-468C-8328-EA83205A7405}" dt="2022-10-09T05:02:06.341" v="5" actId="20577"/>
        <pc:sldMkLst>
          <pc:docMk/>
          <pc:sldMk cId="2515640667" sldId="287"/>
        </pc:sldMkLst>
        <pc:spChg chg="mod">
          <ac:chgData name="michaela" userId="S::michaela_popelka.me#ext#@eonseurope.onmicrosoft.com::9ba4d948-eba3-4092-b31a-e9a93149cb4e" providerId="AD" clId="Web-{30EC3B5E-5B56-468C-8328-EA83205A7405}" dt="2022-10-09T05:02:06.341" v="5" actId="20577"/>
          <ac:spMkLst>
            <pc:docMk/>
            <pc:sldMk cId="2515640667" sldId="287"/>
            <ac:spMk id="6" creationId="{56DF1067-DD2E-8081-217E-7678D444272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4" Type="http://schemas.openxmlformats.org/officeDocument/2006/relationships/image" Target="../media/image13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3D4239D-C444-9B3D-3CD6-11C0C5A42F2E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3E38A4E-4419-A506-008E-3E252AB12E56}"/>
                </a:ext>
              </a:extLst>
            </p:cNvPr>
            <p:cNvGrpSpPr/>
            <p:nvPr/>
          </p:nvGrpSpPr>
          <p:grpSpPr>
            <a:xfrm>
              <a:off x="132258" y="4555419"/>
              <a:ext cx="6586415" cy="1708298"/>
              <a:chOff x="132258" y="4555419"/>
              <a:chExt cx="6586415" cy="1708298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8E8A3043-603E-6CED-2B04-9EE75E5226DD}"/>
                  </a:ext>
                </a:extLst>
              </p:cNvPr>
              <p:cNvSpPr/>
              <p:nvPr/>
            </p:nvSpPr>
            <p:spPr>
              <a:xfrm>
                <a:off x="347456" y="4555419"/>
                <a:ext cx="6238960" cy="1708298"/>
              </a:xfrm>
              <a:prstGeom prst="roundRect">
                <a:avLst/>
              </a:prstGeom>
              <a:solidFill>
                <a:schemeClr val="bg1">
                  <a:alpha val="77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0DF9685-ED49-FC94-420B-5FAD5741CB34}"/>
                  </a:ext>
                </a:extLst>
              </p:cNvPr>
              <p:cNvSpPr txBox="1"/>
              <p:nvPr/>
            </p:nvSpPr>
            <p:spPr>
              <a:xfrm>
                <a:off x="132258" y="4861397"/>
                <a:ext cx="6586415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:r>
                  <a:rPr lang="en-US" sz="3200" b="1" i="0" dirty="0">
                    <a:solidFill>
                      <a:srgbClr val="E77E0D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Sd</a:t>
                </a:r>
                <a:r>
                  <a:rPr lang="cs-CZ" sz="3200" b="1" dirty="0">
                    <a:solidFill>
                      <a:srgbClr val="E77E0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ělení pro veřejnost</a:t>
                </a:r>
                <a:endParaRPr lang="en-GB" sz="3200" b="1" dirty="0">
                  <a:solidFill>
                    <a:srgbClr val="E77E0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F7ECA4E-66A6-A4C7-99EF-195DB43D667A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5DEF234-6190-7374-FDAA-ECD1B2256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7AA0539-1611-9D51-FD68-8ADE9BCE5FEB}"/>
                </a:ext>
              </a:extLst>
            </p:cNvPr>
            <p:cNvGrpSpPr/>
            <p:nvPr/>
          </p:nvGrpSpPr>
          <p:grpSpPr>
            <a:xfrm>
              <a:off x="-10968" y="375565"/>
              <a:ext cx="6868968" cy="9644996"/>
              <a:chOff x="-10968" y="375565"/>
              <a:chExt cx="6868968" cy="964499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EB0AE44-FE62-9106-3DB4-587A05A96CF5}"/>
                  </a:ext>
                </a:extLst>
              </p:cNvPr>
              <p:cNvGrpSpPr/>
              <p:nvPr/>
            </p:nvGrpSpPr>
            <p:grpSpPr>
              <a:xfrm>
                <a:off x="2471325" y="375565"/>
                <a:ext cx="1946763" cy="2252139"/>
                <a:chOff x="2471325" y="375565"/>
                <a:chExt cx="1946763" cy="2252139"/>
              </a:xfrm>
            </p:grpSpPr>
            <p:sp>
              <p:nvSpPr>
                <p:cNvPr id="6" name="Ovaal 41">
                  <a:extLst>
                    <a:ext uri="{FF2B5EF4-FFF2-40B4-BE49-F238E27FC236}">
                      <a16:creationId xmlns:a16="http://schemas.microsoft.com/office/drawing/2014/main" id="{DEB18CD3-F008-D9F3-8698-E93BB9FBC445}"/>
                    </a:ext>
                  </a:extLst>
                </p:cNvPr>
                <p:cNvSpPr/>
                <p:nvPr/>
              </p:nvSpPr>
              <p:spPr>
                <a:xfrm>
                  <a:off x="2529344" y="375565"/>
                  <a:ext cx="1799302" cy="1805224"/>
                </a:xfrm>
                <a:prstGeom prst="ellipse">
                  <a:avLst/>
                </a:prstGeom>
                <a:solidFill>
                  <a:srgbClr val="E77E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GB" sz="1800" kern="1200">
                      <a:solidFill>
                        <a:srgbClr val="000000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 </a:t>
                  </a:r>
                  <a:endParaRPr lang="en-GB" sz="1100">
                    <a:effectLst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9F82C1CA-DFB3-4D1B-5927-B0A21981D0E4}"/>
                    </a:ext>
                  </a:extLst>
                </p:cNvPr>
                <p:cNvSpPr txBox="1"/>
                <p:nvPr/>
              </p:nvSpPr>
              <p:spPr>
                <a:xfrm>
                  <a:off x="2471325" y="981149"/>
                  <a:ext cx="1946763" cy="1646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UDRŽUJTE DOMA NEKUŘÁCKÉ PROSTŘEDÍ</a:t>
                  </a:r>
                  <a:endParaRPr lang="en-GB" sz="95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400" b="1" dirty="0">
                      <a:solidFill>
                        <a:srgbClr val="E77E0D"/>
                      </a:solidFill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C</a:t>
                  </a:r>
                  <a:endParaRPr lang="en-GB" sz="300" b="1" dirty="0">
                    <a:solidFill>
                      <a:srgbClr val="E77E0D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PODPORUJTE NEKUŘÁCKOU </a:t>
                  </a:r>
                  <a:br>
                    <a:rPr lang="en-GB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</a:b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POLITIKU NA SVÉM PRACOVIŠTI</a:t>
                  </a:r>
                  <a:endParaRPr lang="en-GB" sz="95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8" name="Picture 7" descr="Icon&#10;&#10;Description automatically generated">
                  <a:extLst>
                    <a:ext uri="{FF2B5EF4-FFF2-40B4-BE49-F238E27FC236}">
                      <a16:creationId xmlns:a16="http://schemas.microsoft.com/office/drawing/2014/main" id="{33D8576A-4ED7-8BE4-DDB5-9171ECC64B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1145" y="390083"/>
                  <a:ext cx="548640" cy="548640"/>
                </a:xfrm>
                <a:prstGeom prst="rect">
                  <a:avLst/>
                </a:prstGeom>
              </p:spPr>
            </p:pic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DCFB1FFA-C0F2-7F18-D44F-1CB4059825BE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-10968" y="9113699"/>
                <a:chExt cx="6868968" cy="906862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AC38BDF0-A129-C33F-82B3-523F37649DA0}"/>
                    </a:ext>
                  </a:extLst>
                </p:cNvPr>
                <p:cNvSpPr/>
                <p:nvPr/>
              </p:nvSpPr>
              <p:spPr>
                <a:xfrm>
                  <a:off x="-10968" y="9113699"/>
                  <a:ext cx="6868968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74EF9A2-F2A4-6A84-352C-002118FD7DF7}"/>
                    </a:ext>
                  </a:extLst>
                </p:cNvPr>
                <p:cNvSpPr txBox="1"/>
                <p:nvPr/>
              </p:nvSpPr>
              <p:spPr>
                <a:xfrm>
                  <a:off x="-22" y="9174175"/>
                  <a:ext cx="6847076" cy="8463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Kampaň </a:t>
                  </a:r>
                  <a:r>
                    <a:rPr lang="cs-CZ" sz="1200" b="1" dirty="0" err="1">
                      <a:solidFill>
                        <a:srgbClr val="E77E0D"/>
                      </a:solidFill>
                      <a:effectLst/>
                    </a:rPr>
                    <a:t>PrEvCan</a:t>
                  </a:r>
                  <a:r>
                    <a:rPr lang="cs-CZ" sz="1200" b="1" dirty="0">
                      <a:solidFill>
                        <a:srgbClr val="E77E0D"/>
                      </a:solidFill>
                    </a:rPr>
                    <a:t>©</a:t>
                  </a:r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 byla iniciována EONS a je realizována za podpory klíčového partnera </a:t>
                  </a:r>
                  <a:br>
                    <a:rPr lang="cs-CZ" sz="1200" b="1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kampaně, ESMO. Více informací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: 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/>
                    </a:rPr>
                    <a:t>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/>
                    </a:rPr>
                    <a:t>can</a:t>
                  </a:r>
                  <a:br>
                    <a:rPr lang="nl-BE" sz="1200" b="1" dirty="0"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585C2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65A6FC2D-4168-22DB-1459-F1878161535D}"/>
                    </a:ext>
                  </a:extLst>
                </p:cNvPr>
                <p:cNvGrpSpPr/>
                <p:nvPr/>
              </p:nvGrpSpPr>
              <p:grpSpPr>
                <a:xfrm>
                  <a:off x="104606" y="9274446"/>
                  <a:ext cx="485700" cy="475488"/>
                  <a:chOff x="-1058839" y="1916250"/>
                  <a:chExt cx="2889171" cy="2823924"/>
                </a:xfrm>
              </p:grpSpPr>
              <p:sp>
                <p:nvSpPr>
                  <p:cNvPr id="23" name="Ovaal 2">
                    <a:extLst>
                      <a:ext uri="{FF2B5EF4-FFF2-40B4-BE49-F238E27FC236}">
                        <a16:creationId xmlns:a16="http://schemas.microsoft.com/office/drawing/2014/main" id="{99445C71-34AA-EB7F-6D91-AC87B37935E6}"/>
                      </a:ext>
                    </a:extLst>
                  </p:cNvPr>
                  <p:cNvSpPr/>
                  <p:nvPr/>
                </p:nvSpPr>
                <p:spPr>
                  <a:xfrm>
                    <a:off x="-1058839" y="1916250"/>
                    <a:ext cx="2889171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24" name="Picture 23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A4B1D424-4A5D-1079-3F24-BDF2A7E9C3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949114" y="2002330"/>
                    <a:ext cx="2669714" cy="2651758"/>
                  </a:xfrm>
                  <a:prstGeom prst="ellipse">
                    <a:avLst/>
                  </a:prstGeom>
                </p:spPr>
              </p:pic>
            </p:grpSp>
            <p:pic>
              <p:nvPicPr>
                <p:cNvPr id="22" name="Graphic 21">
                  <a:extLst>
                    <a:ext uri="{FF2B5EF4-FFF2-40B4-BE49-F238E27FC236}">
                      <a16:creationId xmlns:a16="http://schemas.microsoft.com/office/drawing/2014/main" id="{5ACF1FC9-377A-DCCA-0FCD-89B82BAE2E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t="1" r="36621" b="-13923"/>
                <a:stretch/>
              </p:blipFill>
              <p:spPr>
                <a:xfrm>
                  <a:off x="6213506" y="9400174"/>
                  <a:ext cx="593972" cy="280069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47997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680B688-F63D-DAF5-FDE7-75CF38F73BCC}"/>
              </a:ext>
            </a:extLst>
          </p:cNvPr>
          <p:cNvGrpSpPr/>
          <p:nvPr/>
        </p:nvGrpSpPr>
        <p:grpSpPr>
          <a:xfrm>
            <a:off x="-10968" y="0"/>
            <a:ext cx="6873069" cy="10020561"/>
            <a:chOff x="-10968" y="0"/>
            <a:chExt cx="6873069" cy="10020561"/>
          </a:xfrm>
        </p:grpSpPr>
        <p:pic>
          <p:nvPicPr>
            <p:cNvPr id="39" name="Picture 38" descr="A picture containing person, wave, spring&#10;&#10;Description automatically generated">
              <a:extLst>
                <a:ext uri="{FF2B5EF4-FFF2-40B4-BE49-F238E27FC236}">
                  <a16:creationId xmlns:a16="http://schemas.microsoft.com/office/drawing/2014/main" id="{79BA406F-6833-4BA7-AB6C-0827CED48D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7" r="27033"/>
            <a:stretch/>
          </p:blipFill>
          <p:spPr>
            <a:xfrm>
              <a:off x="4100" y="0"/>
              <a:ext cx="6858001" cy="991651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46027" y="2792012"/>
              <a:ext cx="4427373" cy="4826886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455" y="3001071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Pasivní kouření zvyšuje riziko vzniku </a:t>
              </a:r>
              <a:br>
                <a:rPr lang="cs-CZ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cs-CZ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rakoviny plic </a:t>
              </a:r>
              <a:br>
                <a:rPr lang="cs-CZ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cs-CZ" sz="4000" b="1" dirty="0">
                  <a:solidFill>
                    <a:srgbClr val="E77E0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 dalších onemocnění</a:t>
              </a:r>
              <a:endParaRPr lang="en-GB" sz="40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67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004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1870D6-B584-505D-DC59-7585AF16B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6182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932D8DB-D115-8ED3-BDB6-3E606F3EC8FD}"/>
                </a:ext>
              </a:extLst>
            </p:cNvPr>
            <p:cNvGrpSpPr/>
            <p:nvPr/>
          </p:nvGrpSpPr>
          <p:grpSpPr>
            <a:xfrm>
              <a:off x="-10968" y="375565"/>
              <a:ext cx="6868968" cy="9644996"/>
              <a:chOff x="-10968" y="375565"/>
              <a:chExt cx="6868968" cy="964499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70CAE8A-5392-A607-5054-D0077DDE6318}"/>
                  </a:ext>
                </a:extLst>
              </p:cNvPr>
              <p:cNvSpPr/>
              <p:nvPr/>
            </p:nvSpPr>
            <p:spPr>
              <a:xfrm>
                <a:off x="438029" y="381569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1D59ECFC-4388-F76C-62E9-9336581EAEB8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-10968" y="9113699"/>
                <a:chExt cx="6868968" cy="906862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BBB96F6-D251-428E-2586-23DA6AC56BD1}"/>
                    </a:ext>
                  </a:extLst>
                </p:cNvPr>
                <p:cNvSpPr/>
                <p:nvPr/>
              </p:nvSpPr>
              <p:spPr>
                <a:xfrm>
                  <a:off x="-10968" y="9113699"/>
                  <a:ext cx="6868968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20A09BE-F4F5-6395-1C69-5ED99DAC1FA2}"/>
                    </a:ext>
                  </a:extLst>
                </p:cNvPr>
                <p:cNvSpPr txBox="1"/>
                <p:nvPr/>
              </p:nvSpPr>
              <p:spPr>
                <a:xfrm>
                  <a:off x="-22" y="9174175"/>
                  <a:ext cx="6847076" cy="8463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Kampaň </a:t>
                  </a:r>
                  <a:r>
                    <a:rPr lang="cs-CZ" sz="1200" b="1" dirty="0" err="1">
                      <a:solidFill>
                        <a:srgbClr val="E77E0D"/>
                      </a:solidFill>
                      <a:effectLst/>
                    </a:rPr>
                    <a:t>PrEvCan</a:t>
                  </a:r>
                  <a:r>
                    <a:rPr lang="cs-CZ" sz="1200" b="1" dirty="0">
                      <a:solidFill>
                        <a:srgbClr val="E77E0D"/>
                      </a:solidFill>
                    </a:rPr>
                    <a:t>© </a:t>
                  </a:r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byla iniciována EONS a je realizována za podpory klíčového partnera </a:t>
                  </a:r>
                  <a:br>
                    <a:rPr lang="cs-CZ" sz="1200" b="1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kampaně, ESMO. Více informací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: 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/>
                    </a:rPr>
                    <a:t>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/>
                    </a:rPr>
                    <a:t>can</a:t>
                  </a:r>
                  <a:br>
                    <a:rPr lang="nl-BE" sz="1200" b="1" dirty="0"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585C2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2D63856A-7C80-FD7C-6066-D4089EA72B4C}"/>
                    </a:ext>
                  </a:extLst>
                </p:cNvPr>
                <p:cNvGrpSpPr/>
                <p:nvPr/>
              </p:nvGrpSpPr>
              <p:grpSpPr>
                <a:xfrm>
                  <a:off x="104606" y="9274446"/>
                  <a:ext cx="485700" cy="475488"/>
                  <a:chOff x="-1058839" y="1916250"/>
                  <a:chExt cx="2889171" cy="2823924"/>
                </a:xfrm>
              </p:grpSpPr>
              <p:sp>
                <p:nvSpPr>
                  <p:cNvPr id="18" name="Ovaal 2">
                    <a:extLst>
                      <a:ext uri="{FF2B5EF4-FFF2-40B4-BE49-F238E27FC236}">
                        <a16:creationId xmlns:a16="http://schemas.microsoft.com/office/drawing/2014/main" id="{0FD9F006-D4A0-48C0-6DE7-0A1990501352}"/>
                      </a:ext>
                    </a:extLst>
                  </p:cNvPr>
                  <p:cNvSpPr/>
                  <p:nvPr/>
                </p:nvSpPr>
                <p:spPr>
                  <a:xfrm>
                    <a:off x="-1058839" y="1916250"/>
                    <a:ext cx="2889171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21" name="Picture 20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7C09DEC4-4882-40C7-2190-88CEA6575A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949114" y="2002330"/>
                    <a:ext cx="2669714" cy="2651758"/>
                  </a:xfrm>
                  <a:prstGeom prst="ellipse">
                    <a:avLst/>
                  </a:prstGeom>
                </p:spPr>
              </p:pic>
            </p:grpSp>
            <p:pic>
              <p:nvPicPr>
                <p:cNvPr id="17" name="Graphic 16">
                  <a:extLst>
                    <a:ext uri="{FF2B5EF4-FFF2-40B4-BE49-F238E27FC236}">
                      <a16:creationId xmlns:a16="http://schemas.microsoft.com/office/drawing/2014/main" id="{5269AD1A-55D6-4898-E0B7-F0E961B562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t="1" r="36621" b="-13923"/>
                <a:stretch/>
              </p:blipFill>
              <p:spPr>
                <a:xfrm>
                  <a:off x="6213506" y="9400174"/>
                  <a:ext cx="593972" cy="280069"/>
                </a:xfrm>
                <a:prstGeom prst="rect">
                  <a:avLst/>
                </a:prstGeom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C1410E9-46DA-C46F-9169-A0B089AB8F1F}"/>
                  </a:ext>
                </a:extLst>
              </p:cNvPr>
              <p:cNvGrpSpPr/>
              <p:nvPr/>
            </p:nvGrpSpPr>
            <p:grpSpPr>
              <a:xfrm>
                <a:off x="2471325" y="375565"/>
                <a:ext cx="1946763" cy="2252139"/>
                <a:chOff x="2471325" y="375565"/>
                <a:chExt cx="1946763" cy="2252139"/>
              </a:xfrm>
            </p:grpSpPr>
            <p:sp>
              <p:nvSpPr>
                <p:cNvPr id="23" name="Ovaal 41">
                  <a:extLst>
                    <a:ext uri="{FF2B5EF4-FFF2-40B4-BE49-F238E27FC236}">
                      <a16:creationId xmlns:a16="http://schemas.microsoft.com/office/drawing/2014/main" id="{C9BD31B7-F276-D5EB-1DD4-0B417163B00D}"/>
                    </a:ext>
                  </a:extLst>
                </p:cNvPr>
                <p:cNvSpPr/>
                <p:nvPr/>
              </p:nvSpPr>
              <p:spPr>
                <a:xfrm>
                  <a:off x="2529344" y="375565"/>
                  <a:ext cx="1799302" cy="1805224"/>
                </a:xfrm>
                <a:prstGeom prst="ellipse">
                  <a:avLst/>
                </a:prstGeom>
                <a:solidFill>
                  <a:srgbClr val="E77E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GB" sz="1800" kern="1200">
                      <a:solidFill>
                        <a:srgbClr val="000000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 </a:t>
                  </a:r>
                  <a:endParaRPr lang="en-GB" sz="1100">
                    <a:effectLst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TextBox 7">
                  <a:extLst>
                    <a:ext uri="{FF2B5EF4-FFF2-40B4-BE49-F238E27FC236}">
                      <a16:creationId xmlns:a16="http://schemas.microsoft.com/office/drawing/2014/main" id="{E9638967-C4E3-2C47-ECCE-74D612A81AAE}"/>
                    </a:ext>
                  </a:extLst>
                </p:cNvPr>
                <p:cNvSpPr txBox="1"/>
                <p:nvPr/>
              </p:nvSpPr>
              <p:spPr>
                <a:xfrm>
                  <a:off x="2471325" y="981149"/>
                  <a:ext cx="1946763" cy="1646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UDRŽUJTE DOMA NEKUŘÁCKÉ PROSTŘEDÍ</a:t>
                  </a:r>
                  <a:endParaRPr lang="en-GB" sz="95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400" b="1" dirty="0">
                      <a:solidFill>
                        <a:srgbClr val="E77E0D"/>
                      </a:solidFill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C</a:t>
                  </a:r>
                  <a:endParaRPr lang="en-GB" sz="300" b="1" dirty="0">
                    <a:solidFill>
                      <a:srgbClr val="E77E0D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PODPORUJTE NEKUŘÁCKOU </a:t>
                  </a:r>
                  <a:br>
                    <a:rPr lang="en-GB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</a:b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POLITIKU NA SVÉM PRACOVIŠTI</a:t>
                  </a:r>
                  <a:endParaRPr lang="en-GB" sz="95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6" name="Picture 25" descr="Icon&#10;&#10;Description automatically generated">
                  <a:extLst>
                    <a:ext uri="{FF2B5EF4-FFF2-40B4-BE49-F238E27FC236}">
                      <a16:creationId xmlns:a16="http://schemas.microsoft.com/office/drawing/2014/main" id="{9B854682-381E-11A0-F689-EBB8400398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1145" y="390083"/>
                  <a:ext cx="548640" cy="548640"/>
                </a:xfrm>
                <a:prstGeom prst="rect">
                  <a:avLst/>
                </a:prstGeom>
              </p:spPr>
            </p:pic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84F36E8-3ECB-1AB0-87F1-DDD9426F4301}"/>
                  </a:ext>
                </a:extLst>
              </p:cNvPr>
              <p:cNvSpPr/>
              <p:nvPr/>
            </p:nvSpPr>
            <p:spPr>
              <a:xfrm>
                <a:off x="593743" y="895903"/>
                <a:ext cx="1482691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Zde vložte </a:t>
                </a:r>
                <a:b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logo </a:t>
                </a:r>
                <a:b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své organizace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4C4D3499-B7BF-06CD-F536-3C76D055719B}"/>
              </a:ext>
            </a:extLst>
          </p:cNvPr>
          <p:cNvGrpSpPr/>
          <p:nvPr/>
        </p:nvGrpSpPr>
        <p:grpSpPr>
          <a:xfrm>
            <a:off x="-37695" y="-1"/>
            <a:ext cx="6976355" cy="10020562"/>
            <a:chOff x="-37695" y="-1"/>
            <a:chExt cx="6976355" cy="1002056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DFC395A-BC0B-4E35-BDAE-01DA12883C2B}"/>
                </a:ext>
              </a:extLst>
            </p:cNvPr>
            <p:cNvSpPr/>
            <p:nvPr/>
          </p:nvSpPr>
          <p:spPr>
            <a:xfrm>
              <a:off x="0" y="7546577"/>
              <a:ext cx="6858000" cy="2359423"/>
            </a:xfrm>
            <a:prstGeom prst="rect">
              <a:avLst/>
            </a:prstGeom>
            <a:gradFill flip="none" rotWithShape="1">
              <a:gsLst>
                <a:gs pos="46000">
                  <a:srgbClr val="D8D2C6">
                    <a:alpha val="69000"/>
                  </a:srgbClr>
                </a:gs>
                <a:gs pos="100000">
                  <a:srgbClr val="877F74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1E433B3-3C61-44F4-967E-D75064BD3FD1}"/>
                </a:ext>
              </a:extLst>
            </p:cNvPr>
            <p:cNvSpPr/>
            <p:nvPr/>
          </p:nvSpPr>
          <p:spPr>
            <a:xfrm>
              <a:off x="0" y="-1"/>
              <a:ext cx="6858000" cy="2459669"/>
            </a:xfrm>
            <a:prstGeom prst="rect">
              <a:avLst/>
            </a:prstGeom>
            <a:gradFill flip="none" rotWithShape="1">
              <a:gsLst>
                <a:gs pos="0">
                  <a:srgbClr val="CCC9C4">
                    <a:alpha val="65000"/>
                  </a:srgbClr>
                </a:gs>
                <a:gs pos="77000">
                  <a:srgbClr val="CBCAC5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9271E89C-03D3-4162-BE3A-4E2C9E230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" t="1075" r="1715" b="1506"/>
            <a:stretch/>
          </p:blipFill>
          <p:spPr bwMode="auto">
            <a:xfrm>
              <a:off x="-37695" y="2281088"/>
              <a:ext cx="6976355" cy="5404226"/>
            </a:xfrm>
            <a:prstGeom prst="rect">
              <a:avLst/>
            </a:prstGeom>
            <a:ln>
              <a:solidFill>
                <a:srgbClr val="2585C2"/>
              </a:solidFill>
            </a:ln>
            <a:effectLst>
              <a:softEdge rad="3175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4113" y="7519989"/>
              <a:ext cx="6402706" cy="1508448"/>
            </a:xfrm>
            <a:prstGeom prst="roundRect">
              <a:avLst/>
            </a:prstGeom>
            <a:solidFill>
              <a:schemeClr val="bg1">
                <a:alpha val="8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466" y="7291884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28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Zajistěte, aby vaše děti vyrůstali </a:t>
              </a:r>
              <a:br>
                <a:rPr lang="cs-CZ" sz="28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cs-CZ" sz="28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 nekuřáckém prostředí. </a:t>
              </a:r>
              <a:br>
                <a:rPr lang="en-US" sz="28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cs-CZ" sz="28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Vytvořme </a:t>
              </a:r>
              <a:r>
                <a:rPr lang="en-US" sz="28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#TobaccoFreeGeneration!</a:t>
              </a:r>
              <a:endParaRPr lang="en-GB" sz="28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72">
              <a:extLst>
                <a:ext uri="{FF2B5EF4-FFF2-40B4-BE49-F238E27FC236}">
                  <a16:creationId xmlns:a16="http://schemas.microsoft.com/office/drawing/2014/main" id="{89E20A47-876F-9560-AC0C-2A9307168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Freeform 74">
              <a:extLst>
                <a:ext uri="{FF2B5EF4-FFF2-40B4-BE49-F238E27FC236}">
                  <a16:creationId xmlns:a16="http://schemas.microsoft.com/office/drawing/2014/main" id="{FEF0A31A-6CD0-873D-279C-EF75F058D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3C12E9F-DE25-CC45-C1DC-ED0BC87E4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613F13-8F12-04AA-D4C0-FF4872FF6FF5}"/>
                </a:ext>
              </a:extLst>
            </p:cNvPr>
            <p:cNvGrpSpPr/>
            <p:nvPr/>
          </p:nvGrpSpPr>
          <p:grpSpPr>
            <a:xfrm>
              <a:off x="-10968" y="375565"/>
              <a:ext cx="6868968" cy="9644996"/>
              <a:chOff x="-10968" y="375565"/>
              <a:chExt cx="6868968" cy="9644996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5DA820D-1A5D-EAC3-6153-52026CB129F7}"/>
                  </a:ext>
                </a:extLst>
              </p:cNvPr>
              <p:cNvSpPr/>
              <p:nvPr/>
            </p:nvSpPr>
            <p:spPr>
              <a:xfrm>
                <a:off x="438029" y="381569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839AC6E-94FD-42EE-2782-E6C1EE2630A7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-10968" y="9113699"/>
                <a:chExt cx="6868968" cy="906862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B9B2F86-6779-B41A-24A3-E390895F64DC}"/>
                    </a:ext>
                  </a:extLst>
                </p:cNvPr>
                <p:cNvSpPr/>
                <p:nvPr/>
              </p:nvSpPr>
              <p:spPr>
                <a:xfrm>
                  <a:off x="-10968" y="9113699"/>
                  <a:ext cx="6868968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729E4F4-ECF7-60C5-4850-4FB6B511670A}"/>
                    </a:ext>
                  </a:extLst>
                </p:cNvPr>
                <p:cNvSpPr txBox="1"/>
                <p:nvPr/>
              </p:nvSpPr>
              <p:spPr>
                <a:xfrm>
                  <a:off x="-22" y="9174175"/>
                  <a:ext cx="6847076" cy="8463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Kampaň </a:t>
                  </a:r>
                  <a:r>
                    <a:rPr lang="cs-CZ" sz="1200" b="1" dirty="0" err="1">
                      <a:solidFill>
                        <a:srgbClr val="E77E0D"/>
                      </a:solidFill>
                      <a:effectLst/>
                    </a:rPr>
                    <a:t>PrEvCan</a:t>
                  </a:r>
                  <a:r>
                    <a:rPr lang="cs-CZ" sz="1200" b="1" dirty="0">
                      <a:solidFill>
                        <a:srgbClr val="E77E0D"/>
                      </a:solidFill>
                    </a:rPr>
                    <a:t>© </a:t>
                  </a:r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byla iniciována EONS a je realizována za podpory klíčového partnera </a:t>
                  </a:r>
                  <a:br>
                    <a:rPr lang="cs-CZ" sz="1200" b="1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kampaně, ESMO. Více informací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: 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/>
                    </a:rPr>
                    <a:t>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/>
                    </a:rPr>
                    <a:t>can</a:t>
                  </a:r>
                  <a:br>
                    <a:rPr lang="nl-BE" sz="1200" b="1" dirty="0"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585C2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4486EEAB-ED67-F16B-9B6E-0B2AD2DF8CF2}"/>
                    </a:ext>
                  </a:extLst>
                </p:cNvPr>
                <p:cNvGrpSpPr/>
                <p:nvPr/>
              </p:nvGrpSpPr>
              <p:grpSpPr>
                <a:xfrm>
                  <a:off x="104606" y="9274446"/>
                  <a:ext cx="485700" cy="475488"/>
                  <a:chOff x="-1058839" y="1916250"/>
                  <a:chExt cx="2889171" cy="2823924"/>
                </a:xfrm>
              </p:grpSpPr>
              <p:sp>
                <p:nvSpPr>
                  <p:cNvPr id="37" name="Ovaal 2">
                    <a:extLst>
                      <a:ext uri="{FF2B5EF4-FFF2-40B4-BE49-F238E27FC236}">
                        <a16:creationId xmlns:a16="http://schemas.microsoft.com/office/drawing/2014/main" id="{8321F025-3701-7C5D-EC93-F79869A0C560}"/>
                      </a:ext>
                    </a:extLst>
                  </p:cNvPr>
                  <p:cNvSpPr/>
                  <p:nvPr/>
                </p:nvSpPr>
                <p:spPr>
                  <a:xfrm>
                    <a:off x="-1058839" y="1916250"/>
                    <a:ext cx="2889171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8" name="Picture 37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92993752-20A5-03CA-11B5-24AE2480C0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949114" y="2002330"/>
                    <a:ext cx="2669714" cy="2651758"/>
                  </a:xfrm>
                  <a:prstGeom prst="ellipse">
                    <a:avLst/>
                  </a:prstGeom>
                </p:spPr>
              </p:pic>
            </p:grpSp>
            <p:pic>
              <p:nvPicPr>
                <p:cNvPr id="36" name="Graphic 35">
                  <a:extLst>
                    <a:ext uri="{FF2B5EF4-FFF2-40B4-BE49-F238E27FC236}">
                      <a16:creationId xmlns:a16="http://schemas.microsoft.com/office/drawing/2014/main" id="{9EC73FA4-075B-9635-8996-F9EFA83DB9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t="1" r="36621" b="-13923"/>
                <a:stretch/>
              </p:blipFill>
              <p:spPr>
                <a:xfrm>
                  <a:off x="6213506" y="9400174"/>
                  <a:ext cx="593972" cy="280069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E94AE25-16EF-A247-600B-22AC12F94345}"/>
                  </a:ext>
                </a:extLst>
              </p:cNvPr>
              <p:cNvGrpSpPr/>
              <p:nvPr/>
            </p:nvGrpSpPr>
            <p:grpSpPr>
              <a:xfrm>
                <a:off x="2471325" y="375565"/>
                <a:ext cx="1946763" cy="2252139"/>
                <a:chOff x="2471325" y="375565"/>
                <a:chExt cx="1946763" cy="2252139"/>
              </a:xfrm>
            </p:grpSpPr>
            <p:sp>
              <p:nvSpPr>
                <p:cNvPr id="20" name="Ovaal 41">
                  <a:extLst>
                    <a:ext uri="{FF2B5EF4-FFF2-40B4-BE49-F238E27FC236}">
                      <a16:creationId xmlns:a16="http://schemas.microsoft.com/office/drawing/2014/main" id="{AF45AA6E-149B-9609-0B02-4F01C22D3316}"/>
                    </a:ext>
                  </a:extLst>
                </p:cNvPr>
                <p:cNvSpPr/>
                <p:nvPr/>
              </p:nvSpPr>
              <p:spPr>
                <a:xfrm>
                  <a:off x="2529344" y="375565"/>
                  <a:ext cx="1799302" cy="1805224"/>
                </a:xfrm>
                <a:prstGeom prst="ellipse">
                  <a:avLst/>
                </a:prstGeom>
                <a:solidFill>
                  <a:srgbClr val="E77E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GB" sz="1800" kern="1200">
                      <a:solidFill>
                        <a:srgbClr val="000000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 </a:t>
                  </a:r>
                  <a:endParaRPr lang="en-GB" sz="1100">
                    <a:effectLst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TextBox 7">
                  <a:extLst>
                    <a:ext uri="{FF2B5EF4-FFF2-40B4-BE49-F238E27FC236}">
                      <a16:creationId xmlns:a16="http://schemas.microsoft.com/office/drawing/2014/main" id="{7E3D1823-88FA-9E1A-0595-BAFC72B76971}"/>
                    </a:ext>
                  </a:extLst>
                </p:cNvPr>
                <p:cNvSpPr txBox="1"/>
                <p:nvPr/>
              </p:nvSpPr>
              <p:spPr>
                <a:xfrm>
                  <a:off x="2471325" y="981149"/>
                  <a:ext cx="1946763" cy="1646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UDRŽUJTE DOMA NEKUŘÁCKÉ PROSTŘEDÍ</a:t>
                  </a:r>
                  <a:endParaRPr lang="en-GB" sz="95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400" b="1" dirty="0">
                      <a:solidFill>
                        <a:srgbClr val="E77E0D"/>
                      </a:solidFill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C</a:t>
                  </a:r>
                  <a:endParaRPr lang="en-GB" sz="300" b="1" dirty="0">
                    <a:solidFill>
                      <a:srgbClr val="E77E0D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PODPORUJTE NEKUŘÁCKOU </a:t>
                  </a:r>
                  <a:br>
                    <a:rPr lang="en-GB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</a:b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POLITIKU NA SVÉM PRACOVIŠTI</a:t>
                  </a:r>
                  <a:endParaRPr lang="en-GB" sz="95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9" name="Picture 28" descr="Icon&#10;&#10;Description automatically generated">
                  <a:extLst>
                    <a:ext uri="{FF2B5EF4-FFF2-40B4-BE49-F238E27FC236}">
                      <a16:creationId xmlns:a16="http://schemas.microsoft.com/office/drawing/2014/main" id="{2B316134-26ED-1BB9-946C-2AE99D6CA3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1145" y="390083"/>
                  <a:ext cx="548640" cy="548640"/>
                </a:xfrm>
                <a:prstGeom prst="rect">
                  <a:avLst/>
                </a:prstGeom>
              </p:spPr>
            </p:pic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EADC6D-0018-FD0F-3FD4-82FC6DD59FAA}"/>
                  </a:ext>
                </a:extLst>
              </p:cNvPr>
              <p:cNvSpPr/>
              <p:nvPr/>
            </p:nvSpPr>
            <p:spPr>
              <a:xfrm>
                <a:off x="593743" y="895903"/>
                <a:ext cx="1482691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Zde vložte </a:t>
                </a:r>
                <a:b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logo </a:t>
                </a:r>
                <a:b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své organizace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F4F0AE3-0106-6588-7072-C6DFD4832A9B}"/>
              </a:ext>
            </a:extLst>
          </p:cNvPr>
          <p:cNvGrpSpPr/>
          <p:nvPr/>
        </p:nvGrpSpPr>
        <p:grpSpPr>
          <a:xfrm>
            <a:off x="-10968" y="0"/>
            <a:ext cx="6868968" cy="10020561"/>
            <a:chOff x="-10968" y="0"/>
            <a:chExt cx="6868968" cy="10020561"/>
          </a:xfrm>
        </p:grpSpPr>
        <p:pic>
          <p:nvPicPr>
            <p:cNvPr id="5" name="Picture 4" descr="A mannequin wearing a mask&#10;&#10;Description automatically generated with low confidence">
              <a:extLst>
                <a:ext uri="{FF2B5EF4-FFF2-40B4-BE49-F238E27FC236}">
                  <a16:creationId xmlns:a16="http://schemas.microsoft.com/office/drawing/2014/main" id="{14906F79-4248-4330-9543-4ADA64C9C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30"/>
            <a:stretch/>
          </p:blipFill>
          <p:spPr>
            <a:xfrm>
              <a:off x="0" y="0"/>
              <a:ext cx="6858000" cy="990238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22433" y="3001169"/>
              <a:ext cx="5781491" cy="4706267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136" y="3417068"/>
              <a:ext cx="553961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R="0" lvl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Ať už jste aktivním </a:t>
              </a:r>
              <a:br>
                <a:rPr lang="cs-CZ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cs-CZ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či pasivním kuřákem, skoncujte s kouřením doma, ve svém autě </a:t>
              </a:r>
              <a:br>
                <a:rPr lang="cs-CZ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cs-CZ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 na svém pracovišti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" name="Freeform 72">
              <a:extLst>
                <a:ext uri="{FF2B5EF4-FFF2-40B4-BE49-F238E27FC236}">
                  <a16:creationId xmlns:a16="http://schemas.microsoft.com/office/drawing/2014/main" id="{C450FE76-60F2-DB49-9F5E-5AF8D0B77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Freeform 74">
              <a:extLst>
                <a:ext uri="{FF2B5EF4-FFF2-40B4-BE49-F238E27FC236}">
                  <a16:creationId xmlns:a16="http://schemas.microsoft.com/office/drawing/2014/main" id="{FF4415E2-89C8-C9BB-ACC9-AED7F903B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5061C7-6E71-3872-7C46-8C2F16EEF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97C0556-4E26-3A95-B16A-09432AB2174B}"/>
                </a:ext>
              </a:extLst>
            </p:cNvPr>
            <p:cNvGrpSpPr/>
            <p:nvPr/>
          </p:nvGrpSpPr>
          <p:grpSpPr>
            <a:xfrm>
              <a:off x="-10968" y="375565"/>
              <a:ext cx="6868968" cy="9644996"/>
              <a:chOff x="-10968" y="375565"/>
              <a:chExt cx="6868968" cy="9644996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CEF02B4-564F-6C39-1C57-DA56261F304C}"/>
                  </a:ext>
                </a:extLst>
              </p:cNvPr>
              <p:cNvSpPr/>
              <p:nvPr/>
            </p:nvSpPr>
            <p:spPr>
              <a:xfrm>
                <a:off x="438029" y="381569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1C3C303-2F8C-FC60-7B5B-BAEAE57A1CF8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-10968" y="9113699"/>
                <a:chExt cx="6868968" cy="906862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A12E9EA-24DF-4F27-F5F3-8439DBA1B1F4}"/>
                    </a:ext>
                  </a:extLst>
                </p:cNvPr>
                <p:cNvSpPr/>
                <p:nvPr/>
              </p:nvSpPr>
              <p:spPr>
                <a:xfrm>
                  <a:off x="-10968" y="9113699"/>
                  <a:ext cx="6868968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D91B4B9-90B1-3DAD-AD47-024D7312AF0C}"/>
                    </a:ext>
                  </a:extLst>
                </p:cNvPr>
                <p:cNvSpPr txBox="1"/>
                <p:nvPr/>
              </p:nvSpPr>
              <p:spPr>
                <a:xfrm>
                  <a:off x="-22" y="9174175"/>
                  <a:ext cx="6847076" cy="8463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Kampaň </a:t>
                  </a:r>
                  <a:r>
                    <a:rPr lang="cs-CZ" sz="1200" b="1" dirty="0" err="1">
                      <a:solidFill>
                        <a:srgbClr val="E77E0D"/>
                      </a:solidFill>
                      <a:effectLst/>
                    </a:rPr>
                    <a:t>PrEvCan</a:t>
                  </a:r>
                  <a:r>
                    <a:rPr lang="cs-CZ" sz="1200" b="1" dirty="0">
                      <a:solidFill>
                        <a:srgbClr val="E77E0D"/>
                      </a:solidFill>
                    </a:rPr>
                    <a:t>© </a:t>
                  </a:r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byla iniciována EONS a je realizována za podpory klíčového partnera </a:t>
                  </a:r>
                  <a:br>
                    <a:rPr lang="cs-CZ" sz="1200" b="1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kampaně, ESMO. Více informací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: 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/>
                    </a:rPr>
                    <a:t>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/>
                    </a:rPr>
                    <a:t>can</a:t>
                  </a:r>
                  <a:br>
                    <a:rPr lang="nl-BE" sz="1200" b="1" dirty="0"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585C2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5D384735-3741-7362-A24A-9FF760DED2EB}"/>
                    </a:ext>
                  </a:extLst>
                </p:cNvPr>
                <p:cNvGrpSpPr/>
                <p:nvPr/>
              </p:nvGrpSpPr>
              <p:grpSpPr>
                <a:xfrm>
                  <a:off x="104606" y="9274446"/>
                  <a:ext cx="485700" cy="475488"/>
                  <a:chOff x="-1058839" y="1916250"/>
                  <a:chExt cx="2889171" cy="2823924"/>
                </a:xfrm>
              </p:grpSpPr>
              <p:sp>
                <p:nvSpPr>
                  <p:cNvPr id="37" name="Ovaal 2">
                    <a:extLst>
                      <a:ext uri="{FF2B5EF4-FFF2-40B4-BE49-F238E27FC236}">
                        <a16:creationId xmlns:a16="http://schemas.microsoft.com/office/drawing/2014/main" id="{C7441E31-F4F9-CEF4-0C36-1D9CFB98BEA4}"/>
                      </a:ext>
                    </a:extLst>
                  </p:cNvPr>
                  <p:cNvSpPr/>
                  <p:nvPr/>
                </p:nvSpPr>
                <p:spPr>
                  <a:xfrm>
                    <a:off x="-1058839" y="1916250"/>
                    <a:ext cx="2889171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8" name="Picture 37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90C0D26F-416C-58E8-9BC5-5D94C49A9D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949114" y="2002330"/>
                    <a:ext cx="2669714" cy="2651758"/>
                  </a:xfrm>
                  <a:prstGeom prst="ellipse">
                    <a:avLst/>
                  </a:prstGeom>
                </p:spPr>
              </p:pic>
            </p:grpSp>
            <p:pic>
              <p:nvPicPr>
                <p:cNvPr id="36" name="Graphic 35">
                  <a:extLst>
                    <a:ext uri="{FF2B5EF4-FFF2-40B4-BE49-F238E27FC236}">
                      <a16:creationId xmlns:a16="http://schemas.microsoft.com/office/drawing/2014/main" id="{1EF15C0B-3D19-B472-E784-839062E6CC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t="1" r="36621" b="-13923"/>
                <a:stretch/>
              </p:blipFill>
              <p:spPr>
                <a:xfrm>
                  <a:off x="6213506" y="9400174"/>
                  <a:ext cx="593972" cy="280069"/>
                </a:xfrm>
                <a:prstGeom prst="rect">
                  <a:avLst/>
                </a:prstGeom>
              </p:spPr>
            </p:pic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C74D630-54A5-5356-E972-4C963AC94C36}"/>
                  </a:ext>
                </a:extLst>
              </p:cNvPr>
              <p:cNvGrpSpPr/>
              <p:nvPr/>
            </p:nvGrpSpPr>
            <p:grpSpPr>
              <a:xfrm>
                <a:off x="2471325" y="375565"/>
                <a:ext cx="1946763" cy="2252139"/>
                <a:chOff x="2471325" y="375565"/>
                <a:chExt cx="1946763" cy="2252139"/>
              </a:xfrm>
            </p:grpSpPr>
            <p:sp>
              <p:nvSpPr>
                <p:cNvPr id="28" name="Ovaal 41">
                  <a:extLst>
                    <a:ext uri="{FF2B5EF4-FFF2-40B4-BE49-F238E27FC236}">
                      <a16:creationId xmlns:a16="http://schemas.microsoft.com/office/drawing/2014/main" id="{048CED46-3E04-30D0-2C9D-2617C1FDE74C}"/>
                    </a:ext>
                  </a:extLst>
                </p:cNvPr>
                <p:cNvSpPr/>
                <p:nvPr/>
              </p:nvSpPr>
              <p:spPr>
                <a:xfrm>
                  <a:off x="2529344" y="375565"/>
                  <a:ext cx="1799302" cy="1805224"/>
                </a:xfrm>
                <a:prstGeom prst="ellipse">
                  <a:avLst/>
                </a:prstGeom>
                <a:solidFill>
                  <a:srgbClr val="E77E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GB" sz="1800" kern="1200">
                      <a:solidFill>
                        <a:srgbClr val="000000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 </a:t>
                  </a:r>
                  <a:endParaRPr lang="en-GB" sz="1100">
                    <a:effectLst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TextBox 7">
                  <a:extLst>
                    <a:ext uri="{FF2B5EF4-FFF2-40B4-BE49-F238E27FC236}">
                      <a16:creationId xmlns:a16="http://schemas.microsoft.com/office/drawing/2014/main" id="{20AC70B3-EABE-8250-E432-B036B97E1D92}"/>
                    </a:ext>
                  </a:extLst>
                </p:cNvPr>
                <p:cNvSpPr txBox="1"/>
                <p:nvPr/>
              </p:nvSpPr>
              <p:spPr>
                <a:xfrm>
                  <a:off x="2471325" y="981149"/>
                  <a:ext cx="1946763" cy="1646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UDRŽUJTE DOMA NEKUŘÁCKÉ PROSTŘEDÍ</a:t>
                  </a:r>
                  <a:endParaRPr lang="en-GB" sz="95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400" b="1" dirty="0">
                      <a:solidFill>
                        <a:srgbClr val="E77E0D"/>
                      </a:solidFill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C</a:t>
                  </a:r>
                  <a:endParaRPr lang="en-GB" sz="300" b="1" dirty="0">
                    <a:solidFill>
                      <a:srgbClr val="E77E0D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PODPORUJTE NEKUŘÁCKOU </a:t>
                  </a:r>
                  <a:br>
                    <a:rPr lang="en-GB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</a:b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POLITIKU NA SVÉM PRACOVIŠTI</a:t>
                  </a:r>
                  <a:endParaRPr lang="en-GB" sz="95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2" name="Picture 31" descr="Icon&#10;&#10;Description automatically generated">
                  <a:extLst>
                    <a:ext uri="{FF2B5EF4-FFF2-40B4-BE49-F238E27FC236}">
                      <a16:creationId xmlns:a16="http://schemas.microsoft.com/office/drawing/2014/main" id="{2D1AD830-E162-5EC9-E33A-2D167E3E46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1145" y="390083"/>
                  <a:ext cx="548640" cy="548640"/>
                </a:xfrm>
                <a:prstGeom prst="rect">
                  <a:avLst/>
                </a:prstGeom>
              </p:spPr>
            </p:pic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A0EE421-2045-964D-3A87-4F83146EB1EE}"/>
                  </a:ext>
                </a:extLst>
              </p:cNvPr>
              <p:cNvSpPr/>
              <p:nvPr/>
            </p:nvSpPr>
            <p:spPr>
              <a:xfrm>
                <a:off x="593743" y="895903"/>
                <a:ext cx="1482691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Zde vložte </a:t>
                </a:r>
                <a:b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logo </a:t>
                </a:r>
                <a:b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své organizace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640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6857A5B-ED9E-C701-D64C-AC4AB9231252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3E38A4E-4419-A506-008E-3E252AB12E56}"/>
                </a:ext>
              </a:extLst>
            </p:cNvPr>
            <p:cNvGrpSpPr/>
            <p:nvPr/>
          </p:nvGrpSpPr>
          <p:grpSpPr>
            <a:xfrm>
              <a:off x="132258" y="4555419"/>
              <a:ext cx="6586415" cy="1708298"/>
              <a:chOff x="132258" y="4555419"/>
              <a:chExt cx="6586415" cy="1708298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8E8A3043-603E-6CED-2B04-9EE75E5226DD}"/>
                  </a:ext>
                </a:extLst>
              </p:cNvPr>
              <p:cNvSpPr/>
              <p:nvPr/>
            </p:nvSpPr>
            <p:spPr>
              <a:xfrm>
                <a:off x="347456" y="4555419"/>
                <a:ext cx="6238960" cy="1708298"/>
              </a:xfrm>
              <a:prstGeom prst="roundRect">
                <a:avLst/>
              </a:prstGeom>
              <a:solidFill>
                <a:schemeClr val="bg1">
                  <a:alpha val="77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0DF9685-ED49-FC94-420B-5FAD5741CB34}"/>
                  </a:ext>
                </a:extLst>
              </p:cNvPr>
              <p:cNvSpPr txBox="1"/>
              <p:nvPr/>
            </p:nvSpPr>
            <p:spPr>
              <a:xfrm>
                <a:off x="132258" y="4639869"/>
                <a:ext cx="6586415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:r>
                  <a:rPr lang="cs-CZ" sz="3200" b="1" i="0" dirty="0">
                    <a:solidFill>
                      <a:srgbClr val="E77E0D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Sdělení </a:t>
                </a:r>
                <a:br>
                  <a:rPr lang="cs-CZ" sz="3200" b="1" i="0" dirty="0">
                    <a:solidFill>
                      <a:srgbClr val="E77E0D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cs-CZ" sz="3200" b="1" i="0" dirty="0">
                    <a:solidFill>
                      <a:srgbClr val="E77E0D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pro zdravotnické pracovníky</a:t>
                </a:r>
                <a:endParaRPr lang="en-GB" sz="3200" b="1" dirty="0">
                  <a:solidFill>
                    <a:srgbClr val="E77E0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72">
              <a:extLst>
                <a:ext uri="{FF2B5EF4-FFF2-40B4-BE49-F238E27FC236}">
                  <a16:creationId xmlns:a16="http://schemas.microsoft.com/office/drawing/2014/main" id="{362F66DF-F616-28A5-1F78-35A681853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" name="Freeform 74">
              <a:extLst>
                <a:ext uri="{FF2B5EF4-FFF2-40B4-BE49-F238E27FC236}">
                  <a16:creationId xmlns:a16="http://schemas.microsoft.com/office/drawing/2014/main" id="{58ABA830-16F9-F311-B51A-8BFCE2F5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F6FF1C1-7ED1-EBD9-6E90-05C854F5E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F1915EF-6509-2482-FBEE-56BD91C796BA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74" name="Ovaal 2">
                <a:extLst>
                  <a:ext uri="{FF2B5EF4-FFF2-40B4-BE49-F238E27FC236}">
                    <a16:creationId xmlns:a16="http://schemas.microsoft.com/office/drawing/2014/main" id="{2952D3ED-C3CD-099E-8F9A-31D3DDBF386A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5" name="Picture 74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4317A3E3-4891-BA0D-B8F2-6E9BC94E9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AEC3025-7528-7B1F-5E7E-19E5BD9ECEA0}"/>
                </a:ext>
              </a:extLst>
            </p:cNvPr>
            <p:cNvGrpSpPr/>
            <p:nvPr/>
          </p:nvGrpSpPr>
          <p:grpSpPr>
            <a:xfrm>
              <a:off x="-10968" y="375565"/>
              <a:ext cx="6868968" cy="9644996"/>
              <a:chOff x="-10968" y="375565"/>
              <a:chExt cx="6868968" cy="964499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8A6686C-8007-B133-50DB-92BA93B26FF7}"/>
                  </a:ext>
                </a:extLst>
              </p:cNvPr>
              <p:cNvGrpSpPr/>
              <p:nvPr/>
            </p:nvGrpSpPr>
            <p:grpSpPr>
              <a:xfrm>
                <a:off x="2471325" y="375565"/>
                <a:ext cx="1946763" cy="2252139"/>
                <a:chOff x="2471325" y="375565"/>
                <a:chExt cx="1946763" cy="2252139"/>
              </a:xfrm>
            </p:grpSpPr>
            <p:sp>
              <p:nvSpPr>
                <p:cNvPr id="11" name="Ovaal 41">
                  <a:extLst>
                    <a:ext uri="{FF2B5EF4-FFF2-40B4-BE49-F238E27FC236}">
                      <a16:creationId xmlns:a16="http://schemas.microsoft.com/office/drawing/2014/main" id="{E9FF4CCA-1FBD-34D1-61C4-620E3992EDD8}"/>
                    </a:ext>
                  </a:extLst>
                </p:cNvPr>
                <p:cNvSpPr/>
                <p:nvPr/>
              </p:nvSpPr>
              <p:spPr>
                <a:xfrm>
                  <a:off x="2529344" y="375565"/>
                  <a:ext cx="1799302" cy="1805224"/>
                </a:xfrm>
                <a:prstGeom prst="ellipse">
                  <a:avLst/>
                </a:prstGeom>
                <a:solidFill>
                  <a:srgbClr val="E77E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GB" sz="1800" kern="1200">
                      <a:solidFill>
                        <a:srgbClr val="000000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 </a:t>
                  </a:r>
                  <a:endParaRPr lang="en-GB" sz="1100">
                    <a:effectLst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TextBox 7">
                  <a:extLst>
                    <a:ext uri="{FF2B5EF4-FFF2-40B4-BE49-F238E27FC236}">
                      <a16:creationId xmlns:a16="http://schemas.microsoft.com/office/drawing/2014/main" id="{4E1FEFD9-D1FA-C2C4-09EB-64B002C2827E}"/>
                    </a:ext>
                  </a:extLst>
                </p:cNvPr>
                <p:cNvSpPr txBox="1"/>
                <p:nvPr/>
              </p:nvSpPr>
              <p:spPr>
                <a:xfrm>
                  <a:off x="2471325" y="981149"/>
                  <a:ext cx="1946763" cy="1646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UDRŽUJTE DOMA NEKUŘÁCKÉ PROSTŘEDÍ</a:t>
                  </a:r>
                  <a:endParaRPr lang="en-GB" sz="95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400" b="1" dirty="0">
                      <a:solidFill>
                        <a:srgbClr val="E77E0D"/>
                      </a:solidFill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C</a:t>
                  </a:r>
                  <a:endParaRPr lang="en-GB" sz="300" b="1" dirty="0">
                    <a:solidFill>
                      <a:srgbClr val="E77E0D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PODPORUJTE NEKUŘÁCKOU </a:t>
                  </a:r>
                  <a:br>
                    <a:rPr lang="en-GB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</a:b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POLITIKU NA SVÉM PRACOVIŠTI</a:t>
                  </a:r>
                  <a:endParaRPr lang="en-GB" sz="95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3" name="Picture 12" descr="Icon&#10;&#10;Description automatically generated">
                  <a:extLst>
                    <a:ext uri="{FF2B5EF4-FFF2-40B4-BE49-F238E27FC236}">
                      <a16:creationId xmlns:a16="http://schemas.microsoft.com/office/drawing/2014/main" id="{C03184CB-A613-D118-AF33-CB03F31693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1145" y="390083"/>
                  <a:ext cx="548640" cy="548640"/>
                </a:xfrm>
                <a:prstGeom prst="rect">
                  <a:avLst/>
                </a:prstGeom>
              </p:spPr>
            </p:pic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5C9FAD05-3CF8-12BA-32FD-5832A29041F5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-10968" y="9113699"/>
                <a:chExt cx="6868968" cy="906862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0B7D87B-0893-6462-694B-FB392C91694D}"/>
                    </a:ext>
                  </a:extLst>
                </p:cNvPr>
                <p:cNvSpPr/>
                <p:nvPr/>
              </p:nvSpPr>
              <p:spPr>
                <a:xfrm>
                  <a:off x="-10968" y="9113699"/>
                  <a:ext cx="6868968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6DF1067-DD2E-8081-217E-7678D4442727}"/>
                    </a:ext>
                  </a:extLst>
                </p:cNvPr>
                <p:cNvSpPr txBox="1"/>
                <p:nvPr/>
              </p:nvSpPr>
              <p:spPr>
                <a:xfrm>
                  <a:off x="-22" y="9174175"/>
                  <a:ext cx="6847076" cy="8463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Kampaň </a:t>
                  </a:r>
                  <a:r>
                    <a:rPr lang="cs-CZ" sz="1200" b="1" dirty="0" err="1">
                      <a:solidFill>
                        <a:srgbClr val="E77E0D"/>
                      </a:solidFill>
                      <a:effectLst/>
                    </a:rPr>
                    <a:t>PrEvCan</a:t>
                  </a:r>
                  <a:r>
                    <a:rPr lang="cs-CZ" sz="1200" b="1" dirty="0">
                      <a:solidFill>
                        <a:srgbClr val="E77E0D"/>
                      </a:solidFill>
                    </a:rPr>
                    <a:t>© </a:t>
                  </a:r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byla iniciována EONS a je realizována za podpory klíčového partnera </a:t>
                  </a:r>
                  <a:br>
                    <a:rPr lang="cs-CZ" sz="1200" b="1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kampaně, ESMO. Více informací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: 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/>
                    </a:rPr>
                    <a:t>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/>
                    </a:rPr>
                    <a:t>can</a:t>
                  </a:r>
                  <a:br>
                    <a:rPr lang="nl-BE" sz="1200" b="1" dirty="0"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585C2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C1E61AAC-18DE-A2BC-9642-0CD42790A057}"/>
                    </a:ext>
                  </a:extLst>
                </p:cNvPr>
                <p:cNvGrpSpPr/>
                <p:nvPr/>
              </p:nvGrpSpPr>
              <p:grpSpPr>
                <a:xfrm>
                  <a:off x="104606" y="9274446"/>
                  <a:ext cx="485700" cy="475488"/>
                  <a:chOff x="-1058839" y="1916250"/>
                  <a:chExt cx="2889171" cy="2823924"/>
                </a:xfrm>
              </p:grpSpPr>
              <p:sp>
                <p:nvSpPr>
                  <p:cNvPr id="9" name="Ovaal 2">
                    <a:extLst>
                      <a:ext uri="{FF2B5EF4-FFF2-40B4-BE49-F238E27FC236}">
                        <a16:creationId xmlns:a16="http://schemas.microsoft.com/office/drawing/2014/main" id="{CC273B39-D8E7-B3D8-0D9F-2E28D1AAD448}"/>
                      </a:ext>
                    </a:extLst>
                  </p:cNvPr>
                  <p:cNvSpPr/>
                  <p:nvPr/>
                </p:nvSpPr>
                <p:spPr>
                  <a:xfrm>
                    <a:off x="-1058839" y="1916250"/>
                    <a:ext cx="2889171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10" name="Picture 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E196335F-9B7B-856C-6280-0E9CEB0C31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949114" y="2002330"/>
                    <a:ext cx="2669714" cy="2651758"/>
                  </a:xfrm>
                  <a:prstGeom prst="ellipse">
                    <a:avLst/>
                  </a:prstGeom>
                </p:spPr>
              </p:pic>
            </p:grpSp>
            <p:pic>
              <p:nvPicPr>
                <p:cNvPr id="8" name="Graphic 7">
                  <a:extLst>
                    <a:ext uri="{FF2B5EF4-FFF2-40B4-BE49-F238E27FC236}">
                      <a16:creationId xmlns:a16="http://schemas.microsoft.com/office/drawing/2014/main" id="{7EE7EA23-26A8-4C52-10BC-BB3DC561EA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t="1" r="36621" b="-13923"/>
                <a:stretch/>
              </p:blipFill>
              <p:spPr>
                <a:xfrm>
                  <a:off x="6213506" y="9400174"/>
                  <a:ext cx="593972" cy="280069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137BD34-D1D6-7513-06E4-3A916051B99D}"/>
              </a:ext>
            </a:extLst>
          </p:cNvPr>
          <p:cNvGrpSpPr/>
          <p:nvPr/>
        </p:nvGrpSpPr>
        <p:grpSpPr>
          <a:xfrm>
            <a:off x="-10968" y="0"/>
            <a:ext cx="6868968" cy="10020561"/>
            <a:chOff x="-10968" y="0"/>
            <a:chExt cx="6868968" cy="10020561"/>
          </a:xfrm>
        </p:grpSpPr>
        <p:pic>
          <p:nvPicPr>
            <p:cNvPr id="4" name="Picture 3" descr="A person and person holding hands&#10;&#10;Description automatically generated with low confidence">
              <a:extLst>
                <a:ext uri="{FF2B5EF4-FFF2-40B4-BE49-F238E27FC236}">
                  <a16:creationId xmlns:a16="http://schemas.microsoft.com/office/drawing/2014/main" id="{761A6D42-85F8-4642-A8C0-A06B906DE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9" r="36992"/>
            <a:stretch/>
          </p:blipFill>
          <p:spPr>
            <a:xfrm>
              <a:off x="-1" y="0"/>
              <a:ext cx="6856233" cy="9209055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719288" y="3717284"/>
              <a:ext cx="5781491" cy="2790031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224" y="4005403"/>
              <a:ext cx="553961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cs-CZ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Všechna zdravotnická zařízení a jejich okolí </a:t>
              </a:r>
              <a:br>
                <a:rPr lang="cs-CZ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</a:br>
              <a:r>
                <a:rPr lang="cs-CZ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by měla být nekuřácká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" name="Freeform 72">
              <a:extLst>
                <a:ext uri="{FF2B5EF4-FFF2-40B4-BE49-F238E27FC236}">
                  <a16:creationId xmlns:a16="http://schemas.microsoft.com/office/drawing/2014/main" id="{10F692C1-1870-C9D8-9EC7-27D8590F3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Freeform 74">
              <a:extLst>
                <a:ext uri="{FF2B5EF4-FFF2-40B4-BE49-F238E27FC236}">
                  <a16:creationId xmlns:a16="http://schemas.microsoft.com/office/drawing/2014/main" id="{CC82DE88-209E-FEEB-333D-D6E3BD14F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530F62-671D-E805-2F12-B14AA8702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BAF241B-9659-DB53-73BB-6BE2F8B46D87}"/>
                </a:ext>
              </a:extLst>
            </p:cNvPr>
            <p:cNvGrpSpPr/>
            <p:nvPr/>
          </p:nvGrpSpPr>
          <p:grpSpPr>
            <a:xfrm>
              <a:off x="-10968" y="375565"/>
              <a:ext cx="6868968" cy="9644996"/>
              <a:chOff x="-10968" y="375565"/>
              <a:chExt cx="6868968" cy="9644996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12CFBC1-5BF9-B397-A63A-BBF23C5B27CE}"/>
                  </a:ext>
                </a:extLst>
              </p:cNvPr>
              <p:cNvSpPr/>
              <p:nvPr/>
            </p:nvSpPr>
            <p:spPr>
              <a:xfrm>
                <a:off x="438029" y="381569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AF2AB77-B238-571A-792B-8177657BD575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-10968" y="9113699"/>
                <a:chExt cx="6868968" cy="906862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6A62DF5-5937-771F-005F-8D635A4120E0}"/>
                    </a:ext>
                  </a:extLst>
                </p:cNvPr>
                <p:cNvSpPr/>
                <p:nvPr/>
              </p:nvSpPr>
              <p:spPr>
                <a:xfrm>
                  <a:off x="-10968" y="9113699"/>
                  <a:ext cx="6868968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CDE74A9-8889-CA61-E471-AF2B84E80A30}"/>
                    </a:ext>
                  </a:extLst>
                </p:cNvPr>
                <p:cNvSpPr txBox="1"/>
                <p:nvPr/>
              </p:nvSpPr>
              <p:spPr>
                <a:xfrm>
                  <a:off x="-22" y="9174175"/>
                  <a:ext cx="6847076" cy="8463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Kampaň </a:t>
                  </a:r>
                  <a:r>
                    <a:rPr lang="cs-CZ" sz="1200" b="1" dirty="0" err="1">
                      <a:solidFill>
                        <a:srgbClr val="E77E0D"/>
                      </a:solidFill>
                      <a:effectLst/>
                    </a:rPr>
                    <a:t>PrEvCan</a:t>
                  </a:r>
                  <a:r>
                    <a:rPr lang="cs-CZ" sz="1200" b="1" dirty="0">
                      <a:solidFill>
                        <a:srgbClr val="E77E0D"/>
                      </a:solidFill>
                    </a:rPr>
                    <a:t>© </a:t>
                  </a:r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byla iniciována EONS a je realizována za podpory klíčového partnera </a:t>
                  </a:r>
                  <a:br>
                    <a:rPr lang="cs-CZ" sz="1200" b="1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kampaně, ESMO. Více informací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: 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/>
                    </a:rPr>
                    <a:t>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/>
                    </a:rPr>
                    <a:t>can</a:t>
                  </a:r>
                  <a:br>
                    <a:rPr lang="nl-BE" sz="1200" b="1" dirty="0"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585C2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D6CF8DB6-8A52-9DCC-4F84-D8300B06F489}"/>
                    </a:ext>
                  </a:extLst>
                </p:cNvPr>
                <p:cNvGrpSpPr/>
                <p:nvPr/>
              </p:nvGrpSpPr>
              <p:grpSpPr>
                <a:xfrm>
                  <a:off x="104606" y="9274446"/>
                  <a:ext cx="485700" cy="475488"/>
                  <a:chOff x="-1058839" y="1916250"/>
                  <a:chExt cx="2889171" cy="2823924"/>
                </a:xfrm>
              </p:grpSpPr>
              <p:sp>
                <p:nvSpPr>
                  <p:cNvPr id="37" name="Ovaal 2">
                    <a:extLst>
                      <a:ext uri="{FF2B5EF4-FFF2-40B4-BE49-F238E27FC236}">
                        <a16:creationId xmlns:a16="http://schemas.microsoft.com/office/drawing/2014/main" id="{3F4CFD99-66FD-DC69-8911-7C6BED3A2608}"/>
                      </a:ext>
                    </a:extLst>
                  </p:cNvPr>
                  <p:cNvSpPr/>
                  <p:nvPr/>
                </p:nvSpPr>
                <p:spPr>
                  <a:xfrm>
                    <a:off x="-1058839" y="1916250"/>
                    <a:ext cx="2889171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8" name="Picture 37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E5FBC412-6EB3-C8A5-6621-3040DBA11A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949114" y="2002330"/>
                    <a:ext cx="2669714" cy="2651758"/>
                  </a:xfrm>
                  <a:prstGeom prst="ellipse">
                    <a:avLst/>
                  </a:prstGeom>
                </p:spPr>
              </p:pic>
            </p:grpSp>
            <p:pic>
              <p:nvPicPr>
                <p:cNvPr id="36" name="Graphic 35">
                  <a:extLst>
                    <a:ext uri="{FF2B5EF4-FFF2-40B4-BE49-F238E27FC236}">
                      <a16:creationId xmlns:a16="http://schemas.microsoft.com/office/drawing/2014/main" id="{C6F478D8-124B-B632-9604-0DB42B23B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t="1" r="36621" b="-13923"/>
                <a:stretch/>
              </p:blipFill>
              <p:spPr>
                <a:xfrm>
                  <a:off x="6213506" y="9400174"/>
                  <a:ext cx="593972" cy="280069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39BB49F-C765-6C6B-B6B3-7B085682AE31}"/>
                  </a:ext>
                </a:extLst>
              </p:cNvPr>
              <p:cNvGrpSpPr/>
              <p:nvPr/>
            </p:nvGrpSpPr>
            <p:grpSpPr>
              <a:xfrm>
                <a:off x="2471325" y="375565"/>
                <a:ext cx="1946763" cy="2252139"/>
                <a:chOff x="2471325" y="375565"/>
                <a:chExt cx="1946763" cy="2252139"/>
              </a:xfrm>
            </p:grpSpPr>
            <p:sp>
              <p:nvSpPr>
                <p:cNvPr id="27" name="Ovaal 41">
                  <a:extLst>
                    <a:ext uri="{FF2B5EF4-FFF2-40B4-BE49-F238E27FC236}">
                      <a16:creationId xmlns:a16="http://schemas.microsoft.com/office/drawing/2014/main" id="{33ACBB84-328F-70B2-3791-7596FFA74DDD}"/>
                    </a:ext>
                  </a:extLst>
                </p:cNvPr>
                <p:cNvSpPr/>
                <p:nvPr/>
              </p:nvSpPr>
              <p:spPr>
                <a:xfrm>
                  <a:off x="2529344" y="375565"/>
                  <a:ext cx="1799302" cy="1805224"/>
                </a:xfrm>
                <a:prstGeom prst="ellipse">
                  <a:avLst/>
                </a:prstGeom>
                <a:solidFill>
                  <a:srgbClr val="E77E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GB" sz="1800" kern="1200">
                      <a:solidFill>
                        <a:srgbClr val="000000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 </a:t>
                  </a:r>
                  <a:endParaRPr lang="en-GB" sz="1100">
                    <a:effectLst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TextBox 7">
                  <a:extLst>
                    <a:ext uri="{FF2B5EF4-FFF2-40B4-BE49-F238E27FC236}">
                      <a16:creationId xmlns:a16="http://schemas.microsoft.com/office/drawing/2014/main" id="{FCDA2C17-6E74-F7EE-E1EC-D14A8A09673F}"/>
                    </a:ext>
                  </a:extLst>
                </p:cNvPr>
                <p:cNvSpPr txBox="1"/>
                <p:nvPr/>
              </p:nvSpPr>
              <p:spPr>
                <a:xfrm>
                  <a:off x="2471325" y="981149"/>
                  <a:ext cx="1946763" cy="1646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UDRŽUJTE DOMA NEKUŘÁCKÉ PROSTŘEDÍ</a:t>
                  </a:r>
                  <a:endParaRPr lang="en-GB" sz="95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400" b="1" dirty="0">
                      <a:solidFill>
                        <a:srgbClr val="E77E0D"/>
                      </a:solidFill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C</a:t>
                  </a:r>
                  <a:endParaRPr lang="en-GB" sz="300" b="1" dirty="0">
                    <a:solidFill>
                      <a:srgbClr val="E77E0D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PODPORUJTE NEKUŘÁCKOU </a:t>
                  </a:r>
                  <a:br>
                    <a:rPr lang="en-GB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</a:b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POLITIKU NA SVÉM PRACOVIŠTI</a:t>
                  </a:r>
                  <a:endParaRPr lang="en-GB" sz="95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2" name="Picture 31" descr="Icon&#10;&#10;Description automatically generated">
                  <a:extLst>
                    <a:ext uri="{FF2B5EF4-FFF2-40B4-BE49-F238E27FC236}">
                      <a16:creationId xmlns:a16="http://schemas.microsoft.com/office/drawing/2014/main" id="{3B0CA129-F362-9EBB-5B3E-362C17ADC9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1145" y="390083"/>
                  <a:ext cx="548640" cy="548640"/>
                </a:xfrm>
                <a:prstGeom prst="rect">
                  <a:avLst/>
                </a:prstGeom>
              </p:spPr>
            </p:pic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AF2B2D7-92FB-7690-DF54-94FB5152656B}"/>
                  </a:ext>
                </a:extLst>
              </p:cNvPr>
              <p:cNvSpPr/>
              <p:nvPr/>
            </p:nvSpPr>
            <p:spPr>
              <a:xfrm>
                <a:off x="593743" y="895903"/>
                <a:ext cx="1482691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Zde vložte </a:t>
                </a:r>
                <a:b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logo </a:t>
                </a:r>
                <a:b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své organizace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695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D008A50E-EDE8-F1BB-78AC-71511FEF8CE5}"/>
              </a:ext>
            </a:extLst>
          </p:cNvPr>
          <p:cNvGrpSpPr/>
          <p:nvPr/>
        </p:nvGrpSpPr>
        <p:grpSpPr>
          <a:xfrm>
            <a:off x="-10968" y="-1"/>
            <a:ext cx="6868968" cy="10020562"/>
            <a:chOff x="-10968" y="-1"/>
            <a:chExt cx="6868968" cy="10020562"/>
          </a:xfrm>
        </p:grpSpPr>
        <p:pic>
          <p:nvPicPr>
            <p:cNvPr id="13" name="Picture 12" descr="A picture containing person, indoor, floor, standing&#10;&#10;Description automatically generated">
              <a:extLst>
                <a:ext uri="{FF2B5EF4-FFF2-40B4-BE49-F238E27FC236}">
                  <a16:creationId xmlns:a16="http://schemas.microsoft.com/office/drawing/2014/main" id="{72DEBA54-C837-4993-8DC2-D65C0E8A96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69"/>
            <a:stretch/>
          </p:blipFill>
          <p:spPr>
            <a:xfrm>
              <a:off x="0" y="-1"/>
              <a:ext cx="6856233" cy="9916517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1761" y="3131450"/>
              <a:ext cx="5889018" cy="496523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461" y="3486165"/>
              <a:ext cx="553961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R="0" lvl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cs-CZ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Zdravotníci </a:t>
              </a:r>
              <a:br>
                <a:rPr lang="cs-CZ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cs-CZ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jdou příkladem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! </a:t>
              </a:r>
              <a:br>
                <a:rPr lang="cs-CZ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cs-CZ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Starejte se o své vlastní zdraví a ujistěte se, </a:t>
              </a:r>
              <a:br>
                <a:rPr lang="cs-CZ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cs-CZ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že nejste vystaveni pasivnímu kouření.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" name="Freeform 72">
              <a:extLst>
                <a:ext uri="{FF2B5EF4-FFF2-40B4-BE49-F238E27FC236}">
                  <a16:creationId xmlns:a16="http://schemas.microsoft.com/office/drawing/2014/main" id="{2EDC925F-397F-85B6-C85B-CC701EE84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" name="Freeform 74">
              <a:extLst>
                <a:ext uri="{FF2B5EF4-FFF2-40B4-BE49-F238E27FC236}">
                  <a16:creationId xmlns:a16="http://schemas.microsoft.com/office/drawing/2014/main" id="{1453C093-1122-00B9-59C1-41EFF56A3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2B67D1-E378-344D-871B-1F95A32BE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FB7DA0A-4A0E-BC54-AC46-2E5AF6B92451}"/>
                </a:ext>
              </a:extLst>
            </p:cNvPr>
            <p:cNvGrpSpPr/>
            <p:nvPr/>
          </p:nvGrpSpPr>
          <p:grpSpPr>
            <a:xfrm>
              <a:off x="-10968" y="375565"/>
              <a:ext cx="6868968" cy="9644996"/>
              <a:chOff x="-10968" y="375565"/>
              <a:chExt cx="6868968" cy="9644996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3978939-97A4-E956-C4E4-F7481164C6D7}"/>
                  </a:ext>
                </a:extLst>
              </p:cNvPr>
              <p:cNvSpPr/>
              <p:nvPr/>
            </p:nvSpPr>
            <p:spPr>
              <a:xfrm>
                <a:off x="438029" y="381569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9D339AE-AF60-3A3C-EF29-7E7549ACB3F7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-10968" y="9113699"/>
                <a:chExt cx="6868968" cy="906862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928DF45-489C-EBDF-739F-41B805B99D52}"/>
                    </a:ext>
                  </a:extLst>
                </p:cNvPr>
                <p:cNvSpPr/>
                <p:nvPr/>
              </p:nvSpPr>
              <p:spPr>
                <a:xfrm>
                  <a:off x="-10968" y="9113699"/>
                  <a:ext cx="6868968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EC2C992-BDD3-3273-CA92-8BEB57563118}"/>
                    </a:ext>
                  </a:extLst>
                </p:cNvPr>
                <p:cNvSpPr txBox="1"/>
                <p:nvPr/>
              </p:nvSpPr>
              <p:spPr>
                <a:xfrm>
                  <a:off x="-22" y="9174175"/>
                  <a:ext cx="6847076" cy="8463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Kampaň </a:t>
                  </a:r>
                  <a:r>
                    <a:rPr lang="cs-CZ" sz="1200" b="1" dirty="0" err="1">
                      <a:solidFill>
                        <a:srgbClr val="E77E0D"/>
                      </a:solidFill>
                      <a:effectLst/>
                    </a:rPr>
                    <a:t>PrEvCan</a:t>
                  </a:r>
                  <a:r>
                    <a:rPr lang="cs-CZ" sz="1200" b="1" dirty="0">
                      <a:solidFill>
                        <a:srgbClr val="E77E0D"/>
                      </a:solidFill>
                    </a:rPr>
                    <a:t>© </a:t>
                  </a:r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byla iniciována EONS a je realizována za podpory klíčového partnera </a:t>
                  </a:r>
                  <a:br>
                    <a:rPr lang="cs-CZ" sz="1200" b="1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kampaně, ESMO. Více informací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: 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/>
                    </a:rPr>
                    <a:t>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/>
                    </a:rPr>
                    <a:t>can</a:t>
                  </a:r>
                  <a:br>
                    <a:rPr lang="nl-BE" sz="1200" b="1" dirty="0"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585C2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1440588E-BEE6-BD50-76EA-E05F50DDA484}"/>
                    </a:ext>
                  </a:extLst>
                </p:cNvPr>
                <p:cNvGrpSpPr/>
                <p:nvPr/>
              </p:nvGrpSpPr>
              <p:grpSpPr>
                <a:xfrm>
                  <a:off x="104606" y="9274446"/>
                  <a:ext cx="485700" cy="475488"/>
                  <a:chOff x="-1058839" y="1916250"/>
                  <a:chExt cx="2889171" cy="2823924"/>
                </a:xfrm>
              </p:grpSpPr>
              <p:sp>
                <p:nvSpPr>
                  <p:cNvPr id="36" name="Ovaal 2">
                    <a:extLst>
                      <a:ext uri="{FF2B5EF4-FFF2-40B4-BE49-F238E27FC236}">
                        <a16:creationId xmlns:a16="http://schemas.microsoft.com/office/drawing/2014/main" id="{F2D93D1F-BA1C-EF09-9156-FBB7942F490A}"/>
                      </a:ext>
                    </a:extLst>
                  </p:cNvPr>
                  <p:cNvSpPr/>
                  <p:nvPr/>
                </p:nvSpPr>
                <p:spPr>
                  <a:xfrm>
                    <a:off x="-1058839" y="1916250"/>
                    <a:ext cx="2889171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7" name="Picture 3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B20883FC-B463-AEB3-E2B1-B93C9531E6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949114" y="2002330"/>
                    <a:ext cx="2669714" cy="2651758"/>
                  </a:xfrm>
                  <a:prstGeom prst="ellipse">
                    <a:avLst/>
                  </a:prstGeom>
                </p:spPr>
              </p:pic>
            </p:grpSp>
            <p:pic>
              <p:nvPicPr>
                <p:cNvPr id="35" name="Graphic 34">
                  <a:extLst>
                    <a:ext uri="{FF2B5EF4-FFF2-40B4-BE49-F238E27FC236}">
                      <a16:creationId xmlns:a16="http://schemas.microsoft.com/office/drawing/2014/main" id="{1DAC660F-244C-A5C2-28DB-FB5E4114A8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t="1" r="36621" b="-13923"/>
                <a:stretch/>
              </p:blipFill>
              <p:spPr>
                <a:xfrm>
                  <a:off x="6213506" y="9400174"/>
                  <a:ext cx="593972" cy="280069"/>
                </a:xfrm>
                <a:prstGeom prst="rect">
                  <a:avLst/>
                </a:prstGeom>
              </p:spPr>
            </p:pic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0617063-F44C-3D9D-E707-417AAA4CFB0F}"/>
                  </a:ext>
                </a:extLst>
              </p:cNvPr>
              <p:cNvGrpSpPr/>
              <p:nvPr/>
            </p:nvGrpSpPr>
            <p:grpSpPr>
              <a:xfrm>
                <a:off x="2471325" y="375565"/>
                <a:ext cx="1946763" cy="2252139"/>
                <a:chOff x="2471325" y="375565"/>
                <a:chExt cx="1946763" cy="2252139"/>
              </a:xfrm>
            </p:grpSpPr>
            <p:sp>
              <p:nvSpPr>
                <p:cNvPr id="28" name="Ovaal 41">
                  <a:extLst>
                    <a:ext uri="{FF2B5EF4-FFF2-40B4-BE49-F238E27FC236}">
                      <a16:creationId xmlns:a16="http://schemas.microsoft.com/office/drawing/2014/main" id="{8A94673C-5BF5-7571-99EC-7540853F4C37}"/>
                    </a:ext>
                  </a:extLst>
                </p:cNvPr>
                <p:cNvSpPr/>
                <p:nvPr/>
              </p:nvSpPr>
              <p:spPr>
                <a:xfrm>
                  <a:off x="2529344" y="375565"/>
                  <a:ext cx="1799302" cy="1805224"/>
                </a:xfrm>
                <a:prstGeom prst="ellipse">
                  <a:avLst/>
                </a:prstGeom>
                <a:solidFill>
                  <a:srgbClr val="E77E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GB" sz="1800" kern="1200">
                      <a:solidFill>
                        <a:srgbClr val="000000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 </a:t>
                  </a:r>
                  <a:endParaRPr lang="en-GB" sz="1100">
                    <a:effectLst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TextBox 7">
                  <a:extLst>
                    <a:ext uri="{FF2B5EF4-FFF2-40B4-BE49-F238E27FC236}">
                      <a16:creationId xmlns:a16="http://schemas.microsoft.com/office/drawing/2014/main" id="{24C8244F-A1AC-04F5-1BB4-625927CC9596}"/>
                    </a:ext>
                  </a:extLst>
                </p:cNvPr>
                <p:cNvSpPr txBox="1"/>
                <p:nvPr/>
              </p:nvSpPr>
              <p:spPr>
                <a:xfrm>
                  <a:off x="2471325" y="981149"/>
                  <a:ext cx="1946763" cy="1646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UDRŽUJTE DOMA NEKUŘÁCKÉ PROSTŘEDÍ</a:t>
                  </a:r>
                  <a:endParaRPr lang="en-GB" sz="95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400" b="1" dirty="0">
                      <a:solidFill>
                        <a:srgbClr val="E77E0D"/>
                      </a:solidFill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C</a:t>
                  </a:r>
                  <a:endParaRPr lang="en-GB" sz="300" b="1" dirty="0">
                    <a:solidFill>
                      <a:srgbClr val="E77E0D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PODPORUJTE NEKUŘÁCKOU </a:t>
                  </a:r>
                  <a:br>
                    <a:rPr lang="en-GB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</a:b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POLITIKU NA SVÉM PRACOVIŠTI</a:t>
                  </a:r>
                  <a:endParaRPr lang="en-GB" sz="95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0" name="Picture 29" descr="Icon&#10;&#10;Description automatically generated">
                  <a:extLst>
                    <a:ext uri="{FF2B5EF4-FFF2-40B4-BE49-F238E27FC236}">
                      <a16:creationId xmlns:a16="http://schemas.microsoft.com/office/drawing/2014/main" id="{D415D819-E71B-7B9F-BC19-7E5143FED4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1145" y="390083"/>
                  <a:ext cx="548640" cy="548640"/>
                </a:xfrm>
                <a:prstGeom prst="rect">
                  <a:avLst/>
                </a:prstGeom>
              </p:spPr>
            </p:pic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9453B18-0542-26C2-802A-944024FBCAD6}"/>
                  </a:ext>
                </a:extLst>
              </p:cNvPr>
              <p:cNvSpPr/>
              <p:nvPr/>
            </p:nvSpPr>
            <p:spPr>
              <a:xfrm>
                <a:off x="593743" y="895903"/>
                <a:ext cx="1482691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Zde vložte </a:t>
                </a:r>
                <a:b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logo </a:t>
                </a:r>
                <a:b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své organizace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387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EB3FAA4-23D7-5038-5C7C-170A358394CA}"/>
              </a:ext>
            </a:extLst>
          </p:cNvPr>
          <p:cNvGrpSpPr/>
          <p:nvPr/>
        </p:nvGrpSpPr>
        <p:grpSpPr>
          <a:xfrm>
            <a:off x="-10968" y="1"/>
            <a:ext cx="6868969" cy="10020560"/>
            <a:chOff x="-10968" y="1"/>
            <a:chExt cx="6868969" cy="10020560"/>
          </a:xfrm>
        </p:grpSpPr>
        <p:pic>
          <p:nvPicPr>
            <p:cNvPr id="6" name="Picture 5" descr="A person showing a person something on a tablet&#10;&#10;Description automatically generated with medium confidence">
              <a:extLst>
                <a:ext uri="{FF2B5EF4-FFF2-40B4-BE49-F238E27FC236}">
                  <a16:creationId xmlns:a16="http://schemas.microsoft.com/office/drawing/2014/main" id="{095C8D2A-14CB-4837-9E2F-D54DD4A08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7" t="13787" r="3479" b="1278"/>
            <a:stretch/>
          </p:blipFill>
          <p:spPr>
            <a:xfrm>
              <a:off x="1" y="1"/>
              <a:ext cx="6858000" cy="990238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69290" y="4465674"/>
              <a:ext cx="5781491" cy="4174764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609" y="4812723"/>
              <a:ext cx="5791814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R="0" lvl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cs-CZ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Vždy zjišťujte, </a:t>
              </a:r>
              <a:br>
                <a:rPr lang="cs-CZ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</a:br>
              <a:r>
                <a:rPr lang="cs-CZ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zda pacient není vystaven pasivnímu kouření! </a:t>
              </a:r>
              <a:br>
                <a:rPr lang="cs-CZ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</a:br>
              <a:r>
                <a:rPr lang="cs-CZ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Poraďte, jak se pasivnímu kouření vyhnout.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72">
              <a:extLst>
                <a:ext uri="{FF2B5EF4-FFF2-40B4-BE49-F238E27FC236}">
                  <a16:creationId xmlns:a16="http://schemas.microsoft.com/office/drawing/2014/main" id="{A0B10EDB-8CB9-59A4-A814-A064913FF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" name="Freeform 74">
              <a:extLst>
                <a:ext uri="{FF2B5EF4-FFF2-40B4-BE49-F238E27FC236}">
                  <a16:creationId xmlns:a16="http://schemas.microsoft.com/office/drawing/2014/main" id="{7EDD8160-D383-8063-9762-60233FE78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4CF703F-2383-8119-82D0-80C97272B8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48625D1-D0F7-9C20-596D-82F0546D85D0}"/>
                </a:ext>
              </a:extLst>
            </p:cNvPr>
            <p:cNvGrpSpPr/>
            <p:nvPr/>
          </p:nvGrpSpPr>
          <p:grpSpPr>
            <a:xfrm>
              <a:off x="-10968" y="375565"/>
              <a:ext cx="6868968" cy="9644996"/>
              <a:chOff x="-10968" y="375565"/>
              <a:chExt cx="6868968" cy="9644996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66D45E0-EC7B-039A-A4AC-B7B5B6988C7C}"/>
                  </a:ext>
                </a:extLst>
              </p:cNvPr>
              <p:cNvSpPr/>
              <p:nvPr/>
            </p:nvSpPr>
            <p:spPr>
              <a:xfrm>
                <a:off x="438029" y="381569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ADE7E98-EA47-A3D7-03BB-3648DC2E5CCF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-10968" y="9113699"/>
                <a:chExt cx="6868968" cy="906862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9718E60-3186-E967-4BC4-67E2C6E14BF1}"/>
                    </a:ext>
                  </a:extLst>
                </p:cNvPr>
                <p:cNvSpPr/>
                <p:nvPr/>
              </p:nvSpPr>
              <p:spPr>
                <a:xfrm>
                  <a:off x="-10968" y="9113699"/>
                  <a:ext cx="6868968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E814D97-4924-EF02-99C7-EFCA823180C3}"/>
                    </a:ext>
                  </a:extLst>
                </p:cNvPr>
                <p:cNvSpPr txBox="1"/>
                <p:nvPr/>
              </p:nvSpPr>
              <p:spPr>
                <a:xfrm>
                  <a:off x="-22" y="9174175"/>
                  <a:ext cx="6847076" cy="8463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Kampaň </a:t>
                  </a:r>
                  <a:r>
                    <a:rPr lang="cs-CZ" sz="1200" b="1" dirty="0" err="1">
                      <a:solidFill>
                        <a:srgbClr val="E77E0D"/>
                      </a:solidFill>
                      <a:effectLst/>
                    </a:rPr>
                    <a:t>PrEvCan</a:t>
                  </a:r>
                  <a:r>
                    <a:rPr lang="cs-CZ" sz="1200" b="1" dirty="0">
                      <a:solidFill>
                        <a:srgbClr val="E77E0D"/>
                      </a:solidFill>
                    </a:rPr>
                    <a:t>© </a:t>
                  </a:r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byla iniciována EONS a je realizována za podpory klíčového partnera </a:t>
                  </a:r>
                  <a:br>
                    <a:rPr lang="cs-CZ" sz="1200" b="1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kampaně, ESMO. Více informací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: 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/>
                    </a:rPr>
                    <a:t>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/>
                    </a:rPr>
                    <a:t>can</a:t>
                  </a:r>
                  <a:br>
                    <a:rPr lang="nl-BE" sz="1200" b="1" dirty="0"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585C2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E05AF72-6297-BBFA-7970-451AD1BAE7FC}"/>
                    </a:ext>
                  </a:extLst>
                </p:cNvPr>
                <p:cNvGrpSpPr/>
                <p:nvPr/>
              </p:nvGrpSpPr>
              <p:grpSpPr>
                <a:xfrm>
                  <a:off x="104606" y="9274446"/>
                  <a:ext cx="485700" cy="475488"/>
                  <a:chOff x="-1058839" y="1916250"/>
                  <a:chExt cx="2889171" cy="2823924"/>
                </a:xfrm>
              </p:grpSpPr>
              <p:sp>
                <p:nvSpPr>
                  <p:cNvPr id="16" name="Ovaal 2">
                    <a:extLst>
                      <a:ext uri="{FF2B5EF4-FFF2-40B4-BE49-F238E27FC236}">
                        <a16:creationId xmlns:a16="http://schemas.microsoft.com/office/drawing/2014/main" id="{4FC56501-F81E-356B-7105-FFD3D519D1B9}"/>
                      </a:ext>
                    </a:extLst>
                  </p:cNvPr>
                  <p:cNvSpPr/>
                  <p:nvPr/>
                </p:nvSpPr>
                <p:spPr>
                  <a:xfrm>
                    <a:off x="-1058839" y="1916250"/>
                    <a:ext cx="2889171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17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9D760F32-FBDA-178F-9CA4-920EDB4E98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949114" y="2002330"/>
                    <a:ext cx="2669714" cy="2651758"/>
                  </a:xfrm>
                  <a:prstGeom prst="ellipse">
                    <a:avLst/>
                  </a:prstGeom>
                </p:spPr>
              </p:pic>
            </p:grpSp>
            <p:pic>
              <p:nvPicPr>
                <p:cNvPr id="15" name="Graphic 14">
                  <a:extLst>
                    <a:ext uri="{FF2B5EF4-FFF2-40B4-BE49-F238E27FC236}">
                      <a16:creationId xmlns:a16="http://schemas.microsoft.com/office/drawing/2014/main" id="{CCB7306D-DE7C-463A-E281-A862074DAA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t="1" r="36621" b="-13923"/>
                <a:stretch/>
              </p:blipFill>
              <p:spPr>
                <a:xfrm>
                  <a:off x="6213506" y="9400174"/>
                  <a:ext cx="593972" cy="280069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C8C7D8E-850A-5CB7-9B1D-545A4559C6D1}"/>
                  </a:ext>
                </a:extLst>
              </p:cNvPr>
              <p:cNvGrpSpPr/>
              <p:nvPr/>
            </p:nvGrpSpPr>
            <p:grpSpPr>
              <a:xfrm>
                <a:off x="2471325" y="375565"/>
                <a:ext cx="1946763" cy="2252139"/>
                <a:chOff x="2471325" y="375565"/>
                <a:chExt cx="1946763" cy="2252139"/>
              </a:xfrm>
            </p:grpSpPr>
            <p:sp>
              <p:nvSpPr>
                <p:cNvPr id="9" name="Ovaal 41">
                  <a:extLst>
                    <a:ext uri="{FF2B5EF4-FFF2-40B4-BE49-F238E27FC236}">
                      <a16:creationId xmlns:a16="http://schemas.microsoft.com/office/drawing/2014/main" id="{718080C7-C11B-03CA-C169-0BBE0FD9F261}"/>
                    </a:ext>
                  </a:extLst>
                </p:cNvPr>
                <p:cNvSpPr/>
                <p:nvPr/>
              </p:nvSpPr>
              <p:spPr>
                <a:xfrm>
                  <a:off x="2529344" y="375565"/>
                  <a:ext cx="1799302" cy="1805224"/>
                </a:xfrm>
                <a:prstGeom prst="ellipse">
                  <a:avLst/>
                </a:prstGeom>
                <a:solidFill>
                  <a:srgbClr val="E77E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GB" sz="1800" kern="1200">
                      <a:solidFill>
                        <a:srgbClr val="000000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 </a:t>
                  </a:r>
                  <a:endParaRPr lang="en-GB" sz="1100">
                    <a:effectLst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TextBox 7">
                  <a:extLst>
                    <a:ext uri="{FF2B5EF4-FFF2-40B4-BE49-F238E27FC236}">
                      <a16:creationId xmlns:a16="http://schemas.microsoft.com/office/drawing/2014/main" id="{72D5D99F-D9C8-CF29-F52B-882ABA90C75A}"/>
                    </a:ext>
                  </a:extLst>
                </p:cNvPr>
                <p:cNvSpPr txBox="1"/>
                <p:nvPr/>
              </p:nvSpPr>
              <p:spPr>
                <a:xfrm>
                  <a:off x="2471325" y="981149"/>
                  <a:ext cx="1946763" cy="1646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UDRŽUJTE DOMA NEKUŘÁCKÉ PROSTŘEDÍ</a:t>
                  </a:r>
                  <a:endParaRPr lang="en-GB" sz="95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400" b="1" dirty="0">
                      <a:solidFill>
                        <a:srgbClr val="E77E0D"/>
                      </a:solidFill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C</a:t>
                  </a:r>
                  <a:endParaRPr lang="en-GB" sz="300" b="1" dirty="0">
                    <a:solidFill>
                      <a:srgbClr val="E77E0D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PODPORUJTE NEKUŘÁCKOU </a:t>
                  </a:r>
                  <a:br>
                    <a:rPr lang="en-GB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</a:b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POLITIKU NA SVÉM PRACOVIŠTI</a:t>
                  </a:r>
                  <a:endParaRPr lang="en-GB" sz="95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1" name="Picture 10" descr="Icon&#10;&#10;Description automatically generated">
                  <a:extLst>
                    <a:ext uri="{FF2B5EF4-FFF2-40B4-BE49-F238E27FC236}">
                      <a16:creationId xmlns:a16="http://schemas.microsoft.com/office/drawing/2014/main" id="{6A30B1F9-F36F-E8F2-E9CB-3A01E09D73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1145" y="390083"/>
                  <a:ext cx="548640" cy="548640"/>
                </a:xfrm>
                <a:prstGeom prst="rect">
                  <a:avLst/>
                </a:prstGeom>
              </p:spPr>
            </p:pic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71D5953-0E1C-D0B2-464C-635311B0891E}"/>
                  </a:ext>
                </a:extLst>
              </p:cNvPr>
              <p:cNvSpPr/>
              <p:nvPr/>
            </p:nvSpPr>
            <p:spPr>
              <a:xfrm>
                <a:off x="593743" y="895903"/>
                <a:ext cx="1482691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Zde vložte </a:t>
                </a:r>
                <a:b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logo </a:t>
                </a:r>
                <a:b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své organizace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871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9DB5FADB-E72D-DBB5-BDED-7F79E38BBA7E}"/>
              </a:ext>
            </a:extLst>
          </p:cNvPr>
          <p:cNvGrpSpPr/>
          <p:nvPr/>
        </p:nvGrpSpPr>
        <p:grpSpPr>
          <a:xfrm>
            <a:off x="-47482" y="-73581"/>
            <a:ext cx="6972925" cy="10094142"/>
            <a:chOff x="-47482" y="-73581"/>
            <a:chExt cx="6972925" cy="100941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231CA5B-FA76-473D-9C2B-9173433801A2}"/>
                </a:ext>
              </a:extLst>
            </p:cNvPr>
            <p:cNvSpPr/>
            <p:nvPr/>
          </p:nvSpPr>
          <p:spPr>
            <a:xfrm>
              <a:off x="-47482" y="-7241"/>
              <a:ext cx="6901948" cy="99124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502FB85-D06D-4801-82F9-10606B1CE1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7" t="33517" r="43625" b="27612"/>
            <a:stretch/>
          </p:blipFill>
          <p:spPr>
            <a:xfrm>
              <a:off x="2023740" y="1119512"/>
              <a:ext cx="4830726" cy="3331823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045890B-E796-40FD-87CB-FC7466A347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24" t="11785" r="40549" b="27611"/>
            <a:stretch/>
          </p:blipFill>
          <p:spPr>
            <a:xfrm>
              <a:off x="-25460" y="-73581"/>
              <a:ext cx="4735350" cy="9410105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26" name="Picture 25" descr="A person smoking a cigarette&#10;&#10;Description automatically generated with medium confidence">
              <a:extLst>
                <a:ext uri="{FF2B5EF4-FFF2-40B4-BE49-F238E27FC236}">
                  <a16:creationId xmlns:a16="http://schemas.microsoft.com/office/drawing/2014/main" id="{B73C7480-84F2-481F-A3EF-83AE09AD8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2" t="34698" r="7825"/>
            <a:stretch/>
          </p:blipFill>
          <p:spPr>
            <a:xfrm>
              <a:off x="3579628" y="55962"/>
              <a:ext cx="3246614" cy="9088628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C5AD80-A4FC-A67B-5576-50E3BCB3371B}"/>
                </a:ext>
              </a:extLst>
            </p:cNvPr>
            <p:cNvSpPr/>
            <p:nvPr/>
          </p:nvSpPr>
          <p:spPr>
            <a:xfrm>
              <a:off x="-31794" y="-57543"/>
              <a:ext cx="6957237" cy="9913241"/>
            </a:xfrm>
            <a:prstGeom prst="rect">
              <a:avLst/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5525" y="5744471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400" b="1" i="0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</a:rPr>
                <a:t>Vaše sdělení</a:t>
              </a:r>
              <a:endParaRPr lang="en-GB" sz="34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 Box 2">
              <a:extLst>
                <a:ext uri="{FF2B5EF4-FFF2-40B4-BE49-F238E27FC236}">
                  <a16:creationId xmlns:a16="http://schemas.microsoft.com/office/drawing/2014/main" id="{DD9D9B0B-185C-4B2B-98B2-B4412338F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853" y="3004121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400" b="1" i="0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</a:rPr>
                <a:t>Vložte své </a:t>
              </a:r>
              <a:br>
                <a:rPr lang="cs-CZ" sz="3400" b="1" i="0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400" b="1" i="0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</a:rPr>
                <a:t>foto</a:t>
              </a:r>
              <a:endParaRPr lang="en-GB" sz="34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Freeform 72">
              <a:extLst>
                <a:ext uri="{FF2B5EF4-FFF2-40B4-BE49-F238E27FC236}">
                  <a16:creationId xmlns:a16="http://schemas.microsoft.com/office/drawing/2014/main" id="{B26C712A-D1DE-C96F-A28A-CDF6F9AD3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" name="Freeform 74">
              <a:extLst>
                <a:ext uri="{FF2B5EF4-FFF2-40B4-BE49-F238E27FC236}">
                  <a16:creationId xmlns:a16="http://schemas.microsoft.com/office/drawing/2014/main" id="{DEAFF5B4-58AC-BAB2-7112-C42B3DDD9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D0D0CB-1984-7021-EBA0-A8B2064C2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74C69CB-9338-85A1-E508-CDA20FADA1AD}"/>
                </a:ext>
              </a:extLst>
            </p:cNvPr>
            <p:cNvGrpSpPr/>
            <p:nvPr/>
          </p:nvGrpSpPr>
          <p:grpSpPr>
            <a:xfrm>
              <a:off x="-10968" y="375565"/>
              <a:ext cx="6868968" cy="9644996"/>
              <a:chOff x="-10968" y="375565"/>
              <a:chExt cx="6868968" cy="9644996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1B81868-9F68-6D79-B2C6-11ACBC832042}"/>
                  </a:ext>
                </a:extLst>
              </p:cNvPr>
              <p:cNvSpPr/>
              <p:nvPr/>
            </p:nvSpPr>
            <p:spPr>
              <a:xfrm>
                <a:off x="438029" y="381569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3FDF41F-36D7-B062-87B1-D0B3C94B2D1F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-10968" y="9113699"/>
                <a:chExt cx="6868968" cy="906862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D636EEC-65BF-B490-E67E-5CFF88C954A1}"/>
                    </a:ext>
                  </a:extLst>
                </p:cNvPr>
                <p:cNvSpPr/>
                <p:nvPr/>
              </p:nvSpPr>
              <p:spPr>
                <a:xfrm>
                  <a:off x="-10968" y="9113699"/>
                  <a:ext cx="6868968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F005413-DC29-6E07-584C-ADD6E5E3F96A}"/>
                    </a:ext>
                  </a:extLst>
                </p:cNvPr>
                <p:cNvSpPr txBox="1"/>
                <p:nvPr/>
              </p:nvSpPr>
              <p:spPr>
                <a:xfrm>
                  <a:off x="-22" y="9174175"/>
                  <a:ext cx="6847076" cy="8463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Kampaň </a:t>
                  </a:r>
                  <a:r>
                    <a:rPr lang="cs-CZ" sz="1200" b="1" dirty="0" err="1">
                      <a:solidFill>
                        <a:srgbClr val="E77E0D"/>
                      </a:solidFill>
                      <a:effectLst/>
                    </a:rPr>
                    <a:t>PrEvCan</a:t>
                  </a:r>
                  <a:r>
                    <a:rPr lang="cs-CZ" sz="1200" b="1" dirty="0">
                      <a:solidFill>
                        <a:srgbClr val="E77E0D"/>
                      </a:solidFill>
                    </a:rPr>
                    <a:t>© </a:t>
                  </a:r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byla iniciována EONS a je realizována za podpory klíčového partnera </a:t>
                  </a:r>
                  <a:br>
                    <a:rPr lang="cs-CZ" sz="1200" b="1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cs-CZ" sz="1200" b="1" dirty="0">
                      <a:solidFill>
                        <a:srgbClr val="E77E0D"/>
                      </a:solidFill>
                      <a:effectLst/>
                    </a:rPr>
                    <a:t>kampaně, ESMO. Více informací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: 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/>
                    </a:rPr>
                    <a:t>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/>
                    </a:rPr>
                    <a:t>can</a:t>
                  </a:r>
                  <a:br>
                    <a:rPr lang="nl-BE" sz="1200" b="1" dirty="0"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585C2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081C040C-79AD-D20A-0D98-F5ACE65FDC23}"/>
                    </a:ext>
                  </a:extLst>
                </p:cNvPr>
                <p:cNvGrpSpPr/>
                <p:nvPr/>
              </p:nvGrpSpPr>
              <p:grpSpPr>
                <a:xfrm>
                  <a:off x="104606" y="9274446"/>
                  <a:ext cx="485700" cy="475488"/>
                  <a:chOff x="-1058839" y="1916250"/>
                  <a:chExt cx="2889171" cy="2823924"/>
                </a:xfrm>
              </p:grpSpPr>
              <p:sp>
                <p:nvSpPr>
                  <p:cNvPr id="43" name="Ovaal 2">
                    <a:extLst>
                      <a:ext uri="{FF2B5EF4-FFF2-40B4-BE49-F238E27FC236}">
                        <a16:creationId xmlns:a16="http://schemas.microsoft.com/office/drawing/2014/main" id="{7B13F3A6-94AC-2AB4-8C02-AE85E251B268}"/>
                      </a:ext>
                    </a:extLst>
                  </p:cNvPr>
                  <p:cNvSpPr/>
                  <p:nvPr/>
                </p:nvSpPr>
                <p:spPr>
                  <a:xfrm>
                    <a:off x="-1058839" y="1916250"/>
                    <a:ext cx="2889171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44" name="Picture 43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C98292A9-FE20-8E05-EBED-0E8C5EA6BC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949114" y="2002330"/>
                    <a:ext cx="2669714" cy="2651758"/>
                  </a:xfrm>
                  <a:prstGeom prst="ellipse">
                    <a:avLst/>
                  </a:prstGeom>
                </p:spPr>
              </p:pic>
            </p:grpSp>
            <p:pic>
              <p:nvPicPr>
                <p:cNvPr id="42" name="Graphic 41">
                  <a:extLst>
                    <a:ext uri="{FF2B5EF4-FFF2-40B4-BE49-F238E27FC236}">
                      <a16:creationId xmlns:a16="http://schemas.microsoft.com/office/drawing/2014/main" id="{09E3378D-E8A2-0D7D-970D-1F76E20815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rcRect t="1" r="36621" b="-13923"/>
                <a:stretch/>
              </p:blipFill>
              <p:spPr>
                <a:xfrm>
                  <a:off x="6213506" y="9400174"/>
                  <a:ext cx="593972" cy="280069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34FA253-556E-61E7-8AA7-60B2D6C1D402}"/>
                  </a:ext>
                </a:extLst>
              </p:cNvPr>
              <p:cNvGrpSpPr/>
              <p:nvPr/>
            </p:nvGrpSpPr>
            <p:grpSpPr>
              <a:xfrm>
                <a:off x="2471325" y="375565"/>
                <a:ext cx="1946763" cy="2252139"/>
                <a:chOff x="2471325" y="375565"/>
                <a:chExt cx="1946763" cy="2252139"/>
              </a:xfrm>
            </p:grpSpPr>
            <p:sp>
              <p:nvSpPr>
                <p:cNvPr id="36" name="Ovaal 41">
                  <a:extLst>
                    <a:ext uri="{FF2B5EF4-FFF2-40B4-BE49-F238E27FC236}">
                      <a16:creationId xmlns:a16="http://schemas.microsoft.com/office/drawing/2014/main" id="{E29F2645-BEFB-0CA5-18CC-B461B6FA2810}"/>
                    </a:ext>
                  </a:extLst>
                </p:cNvPr>
                <p:cNvSpPr/>
                <p:nvPr/>
              </p:nvSpPr>
              <p:spPr>
                <a:xfrm>
                  <a:off x="2529344" y="375565"/>
                  <a:ext cx="1799302" cy="1805224"/>
                </a:xfrm>
                <a:prstGeom prst="ellipse">
                  <a:avLst/>
                </a:prstGeom>
                <a:solidFill>
                  <a:srgbClr val="E77E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GB" sz="1800" kern="1200">
                      <a:solidFill>
                        <a:srgbClr val="000000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 </a:t>
                  </a:r>
                  <a:endParaRPr lang="en-GB" sz="1100">
                    <a:effectLst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TextBox 7">
                  <a:extLst>
                    <a:ext uri="{FF2B5EF4-FFF2-40B4-BE49-F238E27FC236}">
                      <a16:creationId xmlns:a16="http://schemas.microsoft.com/office/drawing/2014/main" id="{53223677-FE21-5EE0-BAF9-C88039C5F989}"/>
                    </a:ext>
                  </a:extLst>
                </p:cNvPr>
                <p:cNvSpPr txBox="1"/>
                <p:nvPr/>
              </p:nvSpPr>
              <p:spPr>
                <a:xfrm>
                  <a:off x="2471325" y="981149"/>
                  <a:ext cx="1946763" cy="1646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UDRŽUJTE DOMA NEKUŘÁCKÉ PROSTŘEDÍ</a:t>
                  </a:r>
                  <a:endParaRPr lang="en-GB" sz="95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400" b="1" dirty="0">
                      <a:solidFill>
                        <a:srgbClr val="E77E0D"/>
                      </a:solidFill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C</a:t>
                  </a:r>
                  <a:endParaRPr lang="en-GB" sz="300" b="1" dirty="0">
                    <a:solidFill>
                      <a:srgbClr val="E77E0D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PODPORUJTE NEKUŘÁCKOU </a:t>
                  </a:r>
                  <a:br>
                    <a:rPr lang="en-GB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</a:br>
                  <a:r>
                    <a:rPr lang="cs-CZ" sz="950" b="1" kern="1200" dirty="0">
                      <a:solidFill>
                        <a:srgbClr val="FFFFFF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POLITIKU NA SVÉM PRACOVIŠTI</a:t>
                  </a:r>
                  <a:endParaRPr lang="en-GB" sz="95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8" name="Picture 37" descr="Icon&#10;&#10;Description automatically generated">
                  <a:extLst>
                    <a:ext uri="{FF2B5EF4-FFF2-40B4-BE49-F238E27FC236}">
                      <a16:creationId xmlns:a16="http://schemas.microsoft.com/office/drawing/2014/main" id="{4675E0AC-1EA0-C6C0-0E10-138F59AC1D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1145" y="390083"/>
                  <a:ext cx="548640" cy="548640"/>
                </a:xfrm>
                <a:prstGeom prst="rect">
                  <a:avLst/>
                </a:prstGeom>
              </p:spPr>
            </p:pic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A599213-8AC8-5332-2DD9-C3F203C34F47}"/>
                  </a:ext>
                </a:extLst>
              </p:cNvPr>
              <p:cNvSpPr/>
              <p:nvPr/>
            </p:nvSpPr>
            <p:spPr>
              <a:xfrm>
                <a:off x="593743" y="895903"/>
                <a:ext cx="1482691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Zde vložte </a:t>
                </a:r>
                <a:b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logo </a:t>
                </a:r>
                <a:b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své organizace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DB202FE5875745905955056904B93E" ma:contentTypeVersion="13" ma:contentTypeDescription="Create a new document." ma:contentTypeScope="" ma:versionID="ca714504ec4591492e4924765247197a">
  <xsd:schema xmlns:xsd="http://www.w3.org/2001/XMLSchema" xmlns:xs="http://www.w3.org/2001/XMLSchema" xmlns:p="http://schemas.microsoft.com/office/2006/metadata/properties" xmlns:ns2="a55e921c-938e-4e50-85a3-020a9f358fcc" xmlns:ns3="1b4c74c1-0512-4b4c-b132-ab7851723926" targetNamespace="http://schemas.microsoft.com/office/2006/metadata/properties" ma:root="true" ma:fieldsID="772d3ebf266181dcecae809b46825757" ns2:_="" ns3:_="">
    <xsd:import namespace="a55e921c-938e-4e50-85a3-020a9f358fcc"/>
    <xsd:import namespace="1b4c74c1-0512-4b4c-b132-ab78517239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e921c-938e-4e50-85a3-020a9f358f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c40972-8a4f-4160-9e22-f885e5a740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c74c1-0512-4b4c-b132-ab785172392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f0f08df-f13e-4c5f-b2df-605d3d1bb3a0}" ma:internalName="TaxCatchAll" ma:showField="CatchAllData" ma:web="1b4c74c1-0512-4b4c-b132-ab78517239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4c74c1-0512-4b4c-b132-ab7851723926" xsi:nil="true"/>
    <lcf76f155ced4ddcb4097134ff3c332f xmlns="a55e921c-938e-4e50-85a3-020a9f358fc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F679CC-AFDD-4C32-A674-0B66F175D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5e921c-938e-4e50-85a3-020a9f358fcc"/>
    <ds:schemaRef ds:uri="1b4c74c1-0512-4b4c-b132-ab7851723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69F838-6261-478C-8208-A24CAF541020}">
  <ds:schemaRefs>
    <ds:schemaRef ds:uri="http://schemas.microsoft.com/office/2006/metadata/properties"/>
    <ds:schemaRef ds:uri="http://schemas.microsoft.com/office/infopath/2007/PartnerControls"/>
    <ds:schemaRef ds:uri="1b4c74c1-0512-4b4c-b132-ab7851723926"/>
    <ds:schemaRef ds:uri="a55e921c-938e-4e50-85a3-020a9f358fcc"/>
  </ds:schemaRefs>
</ds:datastoreItem>
</file>

<file path=customXml/itemProps3.xml><?xml version="1.0" encoding="utf-8"?>
<ds:datastoreItem xmlns:ds="http://schemas.openxmlformats.org/officeDocument/2006/customXml" ds:itemID="{7C77C729-0DB4-4CB8-A514-6BB1CF46DE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590</Words>
  <Application>Microsoft Office PowerPoint</Application>
  <PresentationFormat>A4 Paper (210x297 mm)</PresentationFormat>
  <Paragraphs>78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16</cp:revision>
  <cp:lastPrinted>2021-11-01T10:57:37Z</cp:lastPrinted>
  <dcterms:created xsi:type="dcterms:W3CDTF">2021-10-31T06:37:30Z</dcterms:created>
  <dcterms:modified xsi:type="dcterms:W3CDTF">2022-10-09T05:02:35Z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0x01010097DB202FE5875745905955056904B93E</vt:lpwstr>
  </property>
  <property fmtid="{D5CDD505-2E9C-101B-9397-08002B2CF9AE}" pid="3" name="MediaServiceImageTags">
    <vt:lpwstr/>
  </property>
</Properties>
</file>